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3"/>
  </p:notesMasterIdLst>
  <p:handoutMasterIdLst>
    <p:handoutMasterId r:id="rId14"/>
  </p:handoutMasterIdLst>
  <p:sldIdLst>
    <p:sldId id="295" r:id="rId5"/>
    <p:sldId id="258" r:id="rId6"/>
    <p:sldId id="261" r:id="rId7"/>
    <p:sldId id="296" r:id="rId8"/>
    <p:sldId id="305" r:id="rId9"/>
    <p:sldId id="306" r:id="rId10"/>
    <p:sldId id="308" r:id="rId11"/>
    <p:sldId id="294"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576" userDrawn="1">
          <p15:clr>
            <a:srgbClr val="A4A3A4"/>
          </p15:clr>
        </p15:guide>
        <p15:guide id="2" orient="horz" pos="216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9416"/>
    <a:srgbClr val="6BA906"/>
    <a:srgbClr val="00A4A9"/>
    <a:srgbClr val="0082A9"/>
    <a:srgbClr val="A90060"/>
    <a:srgbClr val="FBFDFF"/>
    <a:srgbClr val="0194CB"/>
    <a:srgbClr val="C9E8FF"/>
    <a:srgbClr val="E5F4FF"/>
    <a:srgbClr val="003863"/>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48" autoAdjust="0"/>
    <p:restoredTop sz="93203" autoAdjust="0"/>
  </p:normalViewPr>
  <p:slideViewPr>
    <p:cSldViewPr snapToGrid="0">
      <p:cViewPr varScale="1">
        <p:scale>
          <a:sx n="61" d="100"/>
          <a:sy n="61" d="100"/>
        </p:scale>
        <p:origin x="648" y="48"/>
      </p:cViewPr>
      <p:guideLst>
        <p:guide pos="576"/>
        <p:guide orient="horz" pos="216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120" d="100"/>
          <a:sy n="120" d="100"/>
        </p:scale>
        <p:origin x="1458"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88A7A6C-5732-FEE1-AF10-21A12E62E7A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0A67C1A7-0971-6381-B96E-13EE263BB82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28D0B8D-0B37-44A0-8240-7090541760B9}" type="datetimeFigureOut">
              <a:rPr lang="en-GB" smtClean="0"/>
              <a:t>12/06/2025</a:t>
            </a:fld>
            <a:endParaRPr lang="en-GB"/>
          </a:p>
        </p:txBody>
      </p:sp>
      <p:sp>
        <p:nvSpPr>
          <p:cNvPr id="4" name="Footer Placeholder 3">
            <a:extLst>
              <a:ext uri="{FF2B5EF4-FFF2-40B4-BE49-F238E27FC236}">
                <a16:creationId xmlns:a16="http://schemas.microsoft.com/office/drawing/2014/main" id="{BC12E929-366A-3D84-EF89-784242BFFDD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80777798-02BB-0DFF-919E-4CB31444BDC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4128EBD-A9B3-4153-ACB2-C93BD3F817A2}" type="slidenum">
              <a:rPr lang="en-GB" smtClean="0"/>
              <a:t>‹#›</a:t>
            </a:fld>
            <a:endParaRPr lang="en-GB"/>
          </a:p>
        </p:txBody>
      </p:sp>
    </p:spTree>
    <p:extLst>
      <p:ext uri="{BB962C8B-B14F-4D97-AF65-F5344CB8AC3E}">
        <p14:creationId xmlns:p14="http://schemas.microsoft.com/office/powerpoint/2010/main" val="32007951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B7FD71-DE7D-47EA-BD5F-935596C85A92}" type="datetimeFigureOut">
              <a:rPr lang="en-US" smtClean="0"/>
              <a:t>6/12/2025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B89DD0-1E8D-4B61-ADE9-B87318B81BF8}" type="slidenum">
              <a:rPr lang="en-US" smtClean="0"/>
              <a:t>‹#›</a:t>
            </a:fld>
            <a:endParaRPr lang="en-US" dirty="0"/>
          </a:p>
        </p:txBody>
      </p:sp>
    </p:spTree>
    <p:extLst>
      <p:ext uri="{BB962C8B-B14F-4D97-AF65-F5344CB8AC3E}">
        <p14:creationId xmlns:p14="http://schemas.microsoft.com/office/powerpoint/2010/main" val="23185349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4DF764D-A077-4BED-ABF1-8DF341BC85D7}"/>
              </a:ext>
            </a:extLst>
          </p:cNvPr>
          <p:cNvSpPr>
            <a:spLocks noGrp="1"/>
          </p:cNvSpPr>
          <p:nvPr>
            <p:ph type="pic" sz="quarter" idx="10"/>
          </p:nvPr>
        </p:nvSpPr>
        <p:spPr>
          <a:xfrm>
            <a:off x="1" y="0"/>
            <a:ext cx="8963526" cy="6858000"/>
          </a:xfrm>
          <a:solidFill>
            <a:srgbClr val="E5F4FF"/>
          </a:solidFill>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494248F2-5264-4601-AA0B-6C092F77F2DD}"/>
              </a:ext>
            </a:extLst>
          </p:cNvPr>
          <p:cNvSpPr>
            <a:spLocks noGrp="1"/>
          </p:cNvSpPr>
          <p:nvPr>
            <p:ph type="ctrTitle" hasCustomPrompt="1"/>
          </p:nvPr>
        </p:nvSpPr>
        <p:spPr>
          <a:xfrm>
            <a:off x="7531767" y="1828801"/>
            <a:ext cx="4296879" cy="1819274"/>
          </a:xfrm>
          <a:solidFill>
            <a:schemeClr val="bg1">
              <a:alpha val="90000"/>
            </a:schemeClr>
          </a:solidFill>
        </p:spPr>
        <p:txBody>
          <a:bodyPr lIns="502920" bIns="137160" anchor="b">
            <a:normAutofit/>
          </a:bodyPr>
          <a:lstStyle>
            <a:lvl1pPr algn="l">
              <a:defRPr sz="3200">
                <a:solidFill>
                  <a:srgbClr val="0060A9"/>
                </a:solidFill>
              </a:defRPr>
            </a:lvl1pPr>
          </a:lstStyle>
          <a:p>
            <a:r>
              <a:rPr lang="en-US" dirty="0"/>
              <a:t>Click to add title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7531767" y="3648075"/>
            <a:ext cx="4296880" cy="1204118"/>
          </a:xfrm>
          <a:solidFill>
            <a:schemeClr val="bg1">
              <a:alpha val="90000"/>
            </a:schemeClr>
          </a:solidFill>
        </p:spPr>
        <p:txBody>
          <a:bodyPr lIns="502920">
            <a:normAutofit/>
          </a:bodyPr>
          <a:lstStyle>
            <a:lvl1pPr marL="0" indent="0" algn="l">
              <a:buNone/>
              <a:defRPr sz="1800" spc="30" baseline="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7" name="Picture 6">
            <a:extLst>
              <a:ext uri="{FF2B5EF4-FFF2-40B4-BE49-F238E27FC236}">
                <a16:creationId xmlns:a16="http://schemas.microsoft.com/office/drawing/2014/main" id="{5203CBD5-B99D-3488-E8CD-B120BE39F9E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206297" y="316209"/>
            <a:ext cx="741660" cy="647446"/>
          </a:xfrm>
          <a:prstGeom prst="rect">
            <a:avLst/>
          </a:prstGeom>
        </p:spPr>
      </p:pic>
    </p:spTree>
    <p:extLst>
      <p:ext uri="{BB962C8B-B14F-4D97-AF65-F5344CB8AC3E}">
        <p14:creationId xmlns:p14="http://schemas.microsoft.com/office/powerpoint/2010/main" val="2916498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F254E19-743D-809A-CE07-1194CCA2B0C4}"/>
              </a:ext>
            </a:extLst>
          </p:cNvPr>
          <p:cNvSpPr txBox="1"/>
          <p:nvPr userDrawn="1"/>
        </p:nvSpPr>
        <p:spPr>
          <a:xfrm>
            <a:off x="0" y="337930"/>
            <a:ext cx="4393583" cy="5201424"/>
          </a:xfrm>
          <a:prstGeom prst="rect">
            <a:avLst/>
          </a:prstGeom>
          <a:noFill/>
        </p:spPr>
        <p:txBody>
          <a:bodyPr wrap="square" rtlCol="0">
            <a:spAutoFit/>
          </a:bodyPr>
          <a:lstStyle/>
          <a:p>
            <a:r>
              <a:rPr lang="en-GB" sz="16600" dirty="0">
                <a:solidFill>
                  <a:srgbClr val="C9E8FF"/>
                </a:solidFill>
                <a:latin typeface="Arial" panose="020B0604020202020204" pitchFamily="34" charset="0"/>
                <a:cs typeface="Arial" panose="020B0604020202020204" pitchFamily="34" charset="0"/>
              </a:rPr>
              <a:t>“</a:t>
            </a:r>
          </a:p>
          <a:p>
            <a:r>
              <a:rPr lang="en-GB" sz="9600" dirty="0">
                <a:solidFill>
                  <a:srgbClr val="C9E8FF"/>
                </a:solidFill>
                <a:latin typeface="Arial" panose="020B0604020202020204" pitchFamily="34" charset="0"/>
                <a:cs typeface="Arial" panose="020B0604020202020204" pitchFamily="34" charset="0"/>
              </a:rPr>
              <a:t>          </a:t>
            </a:r>
            <a:r>
              <a:rPr lang="en-GB" sz="16600" dirty="0">
                <a:solidFill>
                  <a:srgbClr val="C9E8FF"/>
                </a:solidFill>
                <a:latin typeface="Arial" panose="020B0604020202020204" pitchFamily="34" charset="0"/>
                <a:cs typeface="Arial" panose="020B0604020202020204" pitchFamily="34" charset="0"/>
              </a:rPr>
              <a:t>” </a:t>
            </a:r>
          </a:p>
        </p:txBody>
      </p:sp>
      <p:sp>
        <p:nvSpPr>
          <p:cNvPr id="10" name="Picture Placeholder 9">
            <a:extLst>
              <a:ext uri="{FF2B5EF4-FFF2-40B4-BE49-F238E27FC236}">
                <a16:creationId xmlns:a16="http://schemas.microsoft.com/office/drawing/2014/main" id="{FDFBA353-19B1-4A04-A7EE-345F93C189D4}"/>
              </a:ext>
            </a:extLst>
          </p:cNvPr>
          <p:cNvSpPr>
            <a:spLocks noGrp="1"/>
          </p:cNvSpPr>
          <p:nvPr>
            <p:ph type="pic" sz="quarter" idx="13"/>
          </p:nvPr>
        </p:nvSpPr>
        <p:spPr>
          <a:xfrm>
            <a:off x="6248399" y="621682"/>
            <a:ext cx="5486400" cy="5595812"/>
          </a:xfrm>
          <a:solidFill>
            <a:srgbClr val="E5F4FF"/>
          </a:solidFill>
        </p:spPr>
        <p:txBody>
          <a:bodyPr/>
          <a:lstStyle/>
          <a:p>
            <a:r>
              <a:rPr lang="en-US"/>
              <a:t>Click icon to add picture</a:t>
            </a:r>
            <a:endParaRPr lang="en-US" dirty="0"/>
          </a:p>
        </p:txBody>
      </p:sp>
      <p:sp>
        <p:nvSpPr>
          <p:cNvPr id="11" name="Picture Placeholder 9">
            <a:extLst>
              <a:ext uri="{FF2B5EF4-FFF2-40B4-BE49-F238E27FC236}">
                <a16:creationId xmlns:a16="http://schemas.microsoft.com/office/drawing/2014/main" id="{F15B60AE-D6AB-472C-8342-2A3EB53493C8}"/>
              </a:ext>
            </a:extLst>
          </p:cNvPr>
          <p:cNvSpPr>
            <a:spLocks noGrp="1"/>
          </p:cNvSpPr>
          <p:nvPr>
            <p:ph type="pic" sz="quarter" idx="14"/>
          </p:nvPr>
        </p:nvSpPr>
        <p:spPr>
          <a:xfrm>
            <a:off x="4393583" y="1273262"/>
            <a:ext cx="3001534" cy="4464845"/>
          </a:xfrm>
          <a:solidFill>
            <a:srgbClr val="C9E8FF"/>
          </a:solidFill>
        </p:spPr>
        <p:txBody>
          <a:bodyPr/>
          <a:lstStyle/>
          <a:p>
            <a:r>
              <a:rPr lang="en-US" dirty="0"/>
              <a:t>Click icon to add picture</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14" name="Title 1">
            <a:extLst>
              <a:ext uri="{FF2B5EF4-FFF2-40B4-BE49-F238E27FC236}">
                <a16:creationId xmlns:a16="http://schemas.microsoft.com/office/drawing/2014/main" id="{F6AF8EFB-71D5-4AE7-634E-22D0A9D60D58}"/>
              </a:ext>
            </a:extLst>
          </p:cNvPr>
          <p:cNvSpPr>
            <a:spLocks noGrp="1"/>
          </p:cNvSpPr>
          <p:nvPr>
            <p:ph type="title" hasCustomPrompt="1"/>
          </p:nvPr>
        </p:nvSpPr>
        <p:spPr>
          <a:xfrm>
            <a:off x="457200" y="1371614"/>
            <a:ext cx="3463274" cy="2514586"/>
          </a:xfrm>
        </p:spPr>
        <p:txBody>
          <a:bodyPr anchor="t" anchorCtr="0">
            <a:normAutofit/>
          </a:bodyPr>
          <a:lstStyle>
            <a:lvl1pPr>
              <a:defRPr sz="2800">
                <a:solidFill>
                  <a:srgbClr val="0060A9"/>
                </a:solidFill>
              </a:defRPr>
            </a:lvl1pPr>
          </a:lstStyle>
          <a:p>
            <a:r>
              <a:rPr lang="en-US" dirty="0"/>
              <a:t>Click to add quote    </a:t>
            </a:r>
          </a:p>
        </p:txBody>
      </p:sp>
      <p:sp>
        <p:nvSpPr>
          <p:cNvPr id="15" name="Text Placeholder 6">
            <a:extLst>
              <a:ext uri="{FF2B5EF4-FFF2-40B4-BE49-F238E27FC236}">
                <a16:creationId xmlns:a16="http://schemas.microsoft.com/office/drawing/2014/main" id="{BB44880F-9352-652F-9347-5C449301D93F}"/>
              </a:ext>
            </a:extLst>
          </p:cNvPr>
          <p:cNvSpPr>
            <a:spLocks noGrp="1"/>
          </p:cNvSpPr>
          <p:nvPr>
            <p:ph type="body" sz="quarter" idx="15"/>
          </p:nvPr>
        </p:nvSpPr>
        <p:spPr>
          <a:xfrm>
            <a:off x="457201" y="4044452"/>
            <a:ext cx="3463274" cy="840370"/>
          </a:xfrm>
        </p:spPr>
        <p:txBody>
          <a:bodyPr>
            <a:normAutofit/>
          </a:bodyPr>
          <a:lstStyle>
            <a:lvl1pPr marL="0" indent="0" algn="r">
              <a:lnSpc>
                <a:spcPts val="2400"/>
              </a:lnSpc>
              <a:buFont typeface="Arial" panose="020B0604020202020204" pitchFamily="34" charset="0"/>
              <a:buNone/>
              <a:defRPr sz="1800" spc="30" baseline="0">
                <a:solidFill>
                  <a:schemeClr val="tx1">
                    <a:lumMod val="75000"/>
                    <a:lumOff val="25000"/>
                  </a:schemeClr>
                </a:solidFill>
              </a:defRPr>
            </a:lvl1pPr>
            <a:lvl2pPr marL="457200" indent="0">
              <a:lnSpc>
                <a:spcPts val="2400"/>
              </a:lnSpc>
              <a:buFont typeface="Arial" panose="020B0604020202020204" pitchFamily="34" charset="0"/>
              <a:buNone/>
              <a:defRPr sz="1600" spc="30" baseline="0">
                <a:solidFill>
                  <a:schemeClr val="tx1">
                    <a:lumMod val="75000"/>
                    <a:lumOff val="25000"/>
                  </a:schemeClr>
                </a:solidFill>
              </a:defRPr>
            </a:lvl2pPr>
            <a:lvl3pPr marL="914400" indent="0">
              <a:lnSpc>
                <a:spcPts val="2400"/>
              </a:lnSpc>
              <a:buFont typeface="Arial" panose="020B0604020202020204" pitchFamily="34" charset="0"/>
              <a:buNone/>
              <a:defRPr sz="1600" spc="30" baseline="0">
                <a:solidFill>
                  <a:schemeClr val="tx1">
                    <a:lumMod val="75000"/>
                    <a:lumOff val="25000"/>
                  </a:schemeClr>
                </a:solidFill>
              </a:defRPr>
            </a:lvl3pPr>
            <a:lvl4pPr marL="1371600" indent="0">
              <a:lnSpc>
                <a:spcPts val="2400"/>
              </a:lnSpc>
              <a:buFont typeface="Arial" panose="020B0604020202020204" pitchFamily="34" charset="0"/>
              <a:buNone/>
              <a:defRPr sz="1600" spc="30" baseline="0">
                <a:solidFill>
                  <a:schemeClr val="tx1">
                    <a:lumMod val="75000"/>
                    <a:lumOff val="25000"/>
                  </a:schemeClr>
                </a:solidFill>
              </a:defRPr>
            </a:lvl4pPr>
            <a:lvl5pPr marL="1828800" indent="0">
              <a:lnSpc>
                <a:spcPts val="2400"/>
              </a:lnSpc>
              <a:buFont typeface="Arial" panose="020B0604020202020204" pitchFamily="34" charset="0"/>
              <a:buNone/>
              <a:defRPr sz="1600" spc="30" baseline="0">
                <a:solidFill>
                  <a:schemeClr val="tx1">
                    <a:lumMod val="75000"/>
                    <a:lumOff val="25000"/>
                  </a:schemeClr>
                </a:solidFill>
              </a:defRPr>
            </a:lvl5pPr>
          </a:lstStyle>
          <a:p>
            <a:pPr lvl="0"/>
            <a:r>
              <a:rPr lang="en-US" dirty="0"/>
              <a:t>Click to edit Master text styles</a:t>
            </a:r>
          </a:p>
        </p:txBody>
      </p:sp>
      <p:pic>
        <p:nvPicPr>
          <p:cNvPr id="8" name="Picture 7">
            <a:extLst>
              <a:ext uri="{FF2B5EF4-FFF2-40B4-BE49-F238E27FC236}">
                <a16:creationId xmlns:a16="http://schemas.microsoft.com/office/drawing/2014/main" id="{11784C16-7DC6-A6CB-FC4A-3BBCE78664E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0" y="6217494"/>
            <a:ext cx="618578" cy="540000"/>
          </a:xfrm>
          <a:prstGeom prst="rect">
            <a:avLst/>
          </a:prstGeom>
        </p:spPr>
      </p:pic>
    </p:spTree>
    <p:extLst>
      <p:ext uri="{BB962C8B-B14F-4D97-AF65-F5344CB8AC3E}">
        <p14:creationId xmlns:p14="http://schemas.microsoft.com/office/powerpoint/2010/main" val="1476947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2776643-6C33-46CD-A918-AB0CEA571F00}"/>
              </a:ext>
            </a:extLst>
          </p:cNvPr>
          <p:cNvSpPr/>
          <p:nvPr userDrawn="1"/>
        </p:nvSpPr>
        <p:spPr>
          <a:xfrm>
            <a:off x="6086475" y="1455821"/>
            <a:ext cx="5638800" cy="4678280"/>
          </a:xfrm>
          <a:prstGeom prst="rect">
            <a:avLst/>
          </a:prstGeom>
          <a:solidFill>
            <a:srgbClr val="E5F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FB6E62D2-A055-4712-92CC-4B02419D51FB}"/>
              </a:ext>
            </a:extLst>
          </p:cNvPr>
          <p:cNvSpPr/>
          <p:nvPr userDrawn="1"/>
        </p:nvSpPr>
        <p:spPr>
          <a:xfrm>
            <a:off x="457200" y="1455821"/>
            <a:ext cx="5638800" cy="4678280"/>
          </a:xfrm>
          <a:prstGeom prst="rect">
            <a:avLst/>
          </a:prstGeom>
          <a:solidFill>
            <a:srgbClr val="C9E8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673DC3A9-D4E6-42CF-91A8-F267C7C66CCB}"/>
              </a:ext>
            </a:extLst>
          </p:cNvPr>
          <p:cNvSpPr>
            <a:spLocks noGrp="1"/>
          </p:cNvSpPr>
          <p:nvPr>
            <p:ph type="body" idx="1" hasCustomPrompt="1"/>
          </p:nvPr>
        </p:nvSpPr>
        <p:spPr>
          <a:xfrm>
            <a:off x="1289639" y="1687850"/>
            <a:ext cx="4341733" cy="823912"/>
          </a:xfrm>
        </p:spPr>
        <p:txBody>
          <a:bodyPr anchor="ctr" anchorCtr="0">
            <a:normAutofit/>
          </a:bodyPr>
          <a:lstStyle>
            <a:lvl1pPr marL="0" indent="0">
              <a:buNone/>
              <a:defRPr sz="2000" b="0">
                <a:solidFill>
                  <a:schemeClr val="tx1">
                    <a:lumMod val="75000"/>
                    <a:lumOff val="25000"/>
                  </a:schemeClr>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subtitle</a:t>
            </a:r>
          </a:p>
        </p:txBody>
      </p:sp>
      <p:sp>
        <p:nvSpPr>
          <p:cNvPr id="4" name="Content Placeholder 3">
            <a:extLst>
              <a:ext uri="{FF2B5EF4-FFF2-40B4-BE49-F238E27FC236}">
                <a16:creationId xmlns:a16="http://schemas.microsoft.com/office/drawing/2014/main" id="{C752CCA9-53A3-4DA5-AD45-C2A2C12A3A6A}"/>
              </a:ext>
            </a:extLst>
          </p:cNvPr>
          <p:cNvSpPr>
            <a:spLocks noGrp="1"/>
          </p:cNvSpPr>
          <p:nvPr>
            <p:ph sz="half" idx="2" hasCustomPrompt="1"/>
          </p:nvPr>
        </p:nvSpPr>
        <p:spPr>
          <a:xfrm>
            <a:off x="1289640" y="2668171"/>
            <a:ext cx="4341732" cy="3370679"/>
          </a:xfrm>
        </p:spPr>
        <p:txBody>
          <a:bodyPr>
            <a:normAutofit/>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2100C9C6-BD61-4D2C-9146-FB785BAE4FF3}"/>
              </a:ext>
            </a:extLst>
          </p:cNvPr>
          <p:cNvSpPr>
            <a:spLocks noGrp="1"/>
          </p:cNvSpPr>
          <p:nvPr>
            <p:ph type="body" sz="quarter" idx="3" hasCustomPrompt="1"/>
          </p:nvPr>
        </p:nvSpPr>
        <p:spPr>
          <a:xfrm>
            <a:off x="6780133" y="1687850"/>
            <a:ext cx="4703841" cy="823912"/>
          </a:xfrm>
        </p:spPr>
        <p:txBody>
          <a:bodyPr anchor="ctr" anchorCtr="0">
            <a:normAutofit/>
          </a:bodyPr>
          <a:lstStyle>
            <a:lvl1pPr marL="0" indent="0">
              <a:buNone/>
              <a:defRPr sz="2000" b="0">
                <a:solidFill>
                  <a:schemeClr val="tx1">
                    <a:lumMod val="75000"/>
                    <a:lumOff val="25000"/>
                  </a:schemeClr>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subtitle</a:t>
            </a:r>
          </a:p>
        </p:txBody>
      </p:sp>
      <p:sp>
        <p:nvSpPr>
          <p:cNvPr id="6" name="Content Placeholder 5">
            <a:extLst>
              <a:ext uri="{FF2B5EF4-FFF2-40B4-BE49-F238E27FC236}">
                <a16:creationId xmlns:a16="http://schemas.microsoft.com/office/drawing/2014/main" id="{E2E342EE-68BB-484D-98C3-48A7847549D4}"/>
              </a:ext>
            </a:extLst>
          </p:cNvPr>
          <p:cNvSpPr>
            <a:spLocks noGrp="1"/>
          </p:cNvSpPr>
          <p:nvPr>
            <p:ph sz="quarter" idx="4" hasCustomPrompt="1"/>
          </p:nvPr>
        </p:nvSpPr>
        <p:spPr>
          <a:xfrm>
            <a:off x="6780134" y="2632075"/>
            <a:ext cx="4703840" cy="3406775"/>
          </a:xfrm>
        </p:spPr>
        <p:txBody>
          <a:bodyPr>
            <a:normAutofit/>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12" name="Title Placeholder 1">
            <a:extLst>
              <a:ext uri="{FF2B5EF4-FFF2-40B4-BE49-F238E27FC236}">
                <a16:creationId xmlns:a16="http://schemas.microsoft.com/office/drawing/2014/main" id="{8F373FE6-ED8B-B85B-7D9C-D016CD8FB140}"/>
              </a:ext>
            </a:extLst>
          </p:cNvPr>
          <p:cNvSpPr>
            <a:spLocks noGrp="1"/>
          </p:cNvSpPr>
          <p:nvPr>
            <p:ph type="title"/>
          </p:nvPr>
        </p:nvSpPr>
        <p:spPr>
          <a:xfrm>
            <a:off x="457200" y="381001"/>
            <a:ext cx="11268075" cy="810125"/>
          </a:xfrm>
          <a:prstGeom prst="rect">
            <a:avLst/>
          </a:prstGeom>
        </p:spPr>
        <p:txBody>
          <a:bodyPr vert="horz" lIns="91440" tIns="45720" rIns="91440" bIns="45720" rtlCol="0" anchor="b" anchorCtr="0">
            <a:normAutofit/>
          </a:bodyPr>
          <a:lstStyle/>
          <a:p>
            <a:r>
              <a:rPr lang="en-US" dirty="0"/>
              <a:t>Click to edit Master title style</a:t>
            </a:r>
          </a:p>
        </p:txBody>
      </p:sp>
      <p:cxnSp>
        <p:nvCxnSpPr>
          <p:cNvPr id="10" name="Straight Connector 9">
            <a:extLst>
              <a:ext uri="{FF2B5EF4-FFF2-40B4-BE49-F238E27FC236}">
                <a16:creationId xmlns:a16="http://schemas.microsoft.com/office/drawing/2014/main" id="{41731116-902E-C206-37F0-0784CDE34697}"/>
              </a:ext>
            </a:extLst>
          </p:cNvPr>
          <p:cNvCxnSpPr/>
          <p:nvPr userDrawn="1"/>
        </p:nvCxnSpPr>
        <p:spPr>
          <a:xfrm>
            <a:off x="0" y="1287377"/>
            <a:ext cx="1440000" cy="0"/>
          </a:xfrm>
          <a:prstGeom prst="line">
            <a:avLst/>
          </a:prstGeom>
          <a:ln w="19050">
            <a:solidFill>
              <a:srgbClr val="0060A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2152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 columns - option 1">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4C89FBE-3029-4F92-8308-F830BB1420FF}"/>
              </a:ext>
              <a:ext uri="{C183D7F6-B498-43B3-948B-1728B52AA6E4}">
                <adec:decorative xmlns:adec="http://schemas.microsoft.com/office/drawing/2017/decorative" val="1"/>
              </a:ext>
            </a:extLst>
          </p:cNvPr>
          <p:cNvSpPr/>
          <p:nvPr userDrawn="1"/>
        </p:nvSpPr>
        <p:spPr>
          <a:xfrm>
            <a:off x="7958712" y="1454400"/>
            <a:ext cx="3749040" cy="4660650"/>
          </a:xfrm>
          <a:prstGeom prst="rect">
            <a:avLst/>
          </a:prstGeom>
          <a:solidFill>
            <a:srgbClr val="E5F4FF">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AE0A4C88-FF32-4096-9EA9-EC22D3682F4C}"/>
              </a:ext>
              <a:ext uri="{C183D7F6-B498-43B3-948B-1728B52AA6E4}">
                <adec:decorative xmlns:adec="http://schemas.microsoft.com/office/drawing/2017/decorative" val="1"/>
              </a:ext>
            </a:extLst>
          </p:cNvPr>
          <p:cNvSpPr/>
          <p:nvPr userDrawn="1"/>
        </p:nvSpPr>
        <p:spPr>
          <a:xfrm>
            <a:off x="4211097" y="1454400"/>
            <a:ext cx="3749040" cy="4660650"/>
          </a:xfrm>
          <a:prstGeom prst="rect">
            <a:avLst/>
          </a:prstGeom>
          <a:solidFill>
            <a:srgbClr val="E5F4FF">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9437559B-132E-4A6E-ADBE-41DB38EC8048}"/>
              </a:ext>
              <a:ext uri="{C183D7F6-B498-43B3-948B-1728B52AA6E4}">
                <adec:decorative xmlns:adec="http://schemas.microsoft.com/office/drawing/2017/decorative" val="1"/>
              </a:ext>
            </a:extLst>
          </p:cNvPr>
          <p:cNvSpPr/>
          <p:nvPr userDrawn="1"/>
        </p:nvSpPr>
        <p:spPr>
          <a:xfrm>
            <a:off x="463175" y="1454399"/>
            <a:ext cx="3747921" cy="4662049"/>
          </a:xfrm>
          <a:prstGeom prst="rect">
            <a:avLst/>
          </a:prstGeom>
          <a:solidFill>
            <a:srgbClr val="E5F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673DC3A9-D4E6-42CF-91A8-F267C7C66CCB}"/>
              </a:ext>
            </a:extLst>
          </p:cNvPr>
          <p:cNvSpPr>
            <a:spLocks noGrp="1"/>
          </p:cNvSpPr>
          <p:nvPr>
            <p:ph type="body" idx="1" hasCustomPrompt="1"/>
          </p:nvPr>
        </p:nvSpPr>
        <p:spPr>
          <a:xfrm>
            <a:off x="839788" y="1654493"/>
            <a:ext cx="2971800" cy="823912"/>
          </a:xfrm>
        </p:spPr>
        <p:txBody>
          <a:bodyPr anchor="b" anchorCtr="0">
            <a:noAutofit/>
          </a:bodyPr>
          <a:lstStyle>
            <a:lvl1pPr marL="0" indent="0">
              <a:buNone/>
              <a:defRPr sz="1800" b="0">
                <a:solidFill>
                  <a:schemeClr val="tx1">
                    <a:lumMod val="75000"/>
                    <a:lumOff val="25000"/>
                  </a:schemeClr>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subtitle</a:t>
            </a:r>
          </a:p>
        </p:txBody>
      </p:sp>
      <p:sp>
        <p:nvSpPr>
          <p:cNvPr id="4" name="Content Placeholder 3">
            <a:extLst>
              <a:ext uri="{FF2B5EF4-FFF2-40B4-BE49-F238E27FC236}">
                <a16:creationId xmlns:a16="http://schemas.microsoft.com/office/drawing/2014/main" id="{C752CCA9-53A3-4DA5-AD45-C2A2C12A3A6A}"/>
              </a:ext>
            </a:extLst>
          </p:cNvPr>
          <p:cNvSpPr>
            <a:spLocks noGrp="1"/>
          </p:cNvSpPr>
          <p:nvPr>
            <p:ph sz="half" idx="2" hasCustomPrompt="1"/>
          </p:nvPr>
        </p:nvSpPr>
        <p:spPr>
          <a:xfrm>
            <a:off x="839788" y="2478405"/>
            <a:ext cx="2971800" cy="3248025"/>
          </a:xfrm>
        </p:spPr>
        <p:txBody>
          <a:bodyPr>
            <a:normAutofit/>
          </a:bodyPr>
          <a:lstStyle>
            <a:lvl1pPr>
              <a:lnSpc>
                <a:spcPts val="2000"/>
              </a:lnSpc>
              <a:defRPr sz="1600">
                <a:solidFill>
                  <a:schemeClr val="tx1">
                    <a:lumMod val="75000"/>
                    <a:lumOff val="25000"/>
                  </a:schemeClr>
                </a:solidFill>
              </a:defRPr>
            </a:lvl1pPr>
            <a:lvl2pPr>
              <a:lnSpc>
                <a:spcPts val="2000"/>
              </a:lnSpc>
              <a:defRPr sz="1600">
                <a:solidFill>
                  <a:schemeClr val="tx1">
                    <a:lumMod val="75000"/>
                    <a:lumOff val="25000"/>
                  </a:schemeClr>
                </a:solidFill>
              </a:defRPr>
            </a:lvl2pPr>
            <a:lvl3pPr>
              <a:lnSpc>
                <a:spcPts val="2000"/>
              </a:lnSpc>
              <a:defRPr sz="1600">
                <a:solidFill>
                  <a:schemeClr val="tx1">
                    <a:lumMod val="75000"/>
                    <a:lumOff val="25000"/>
                  </a:schemeClr>
                </a:solidFill>
              </a:defRPr>
            </a:lvl3pPr>
            <a:lvl4pPr>
              <a:lnSpc>
                <a:spcPts val="2000"/>
              </a:lnSpc>
              <a:defRPr sz="1600">
                <a:solidFill>
                  <a:schemeClr val="tx1">
                    <a:lumMod val="75000"/>
                    <a:lumOff val="25000"/>
                  </a:schemeClr>
                </a:solidFill>
              </a:defRPr>
            </a:lvl4pPr>
            <a:lvl5pPr>
              <a:lnSpc>
                <a:spcPts val="2000"/>
              </a:lnSpc>
              <a:defRPr sz="1600">
                <a:solidFill>
                  <a:schemeClr val="tx1">
                    <a:lumMod val="75000"/>
                    <a:lumOff val="25000"/>
                  </a:schemeClr>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2100C9C6-BD61-4D2C-9146-FB785BAE4FF3}"/>
              </a:ext>
            </a:extLst>
          </p:cNvPr>
          <p:cNvSpPr>
            <a:spLocks noGrp="1"/>
          </p:cNvSpPr>
          <p:nvPr>
            <p:ph type="body" sz="quarter" idx="3" hasCustomPrompt="1"/>
          </p:nvPr>
        </p:nvSpPr>
        <p:spPr>
          <a:xfrm>
            <a:off x="4610188" y="1654493"/>
            <a:ext cx="2971800" cy="823912"/>
          </a:xfrm>
        </p:spPr>
        <p:txBody>
          <a:bodyPr anchor="b" anchorCtr="0">
            <a:noAutofit/>
          </a:bodyPr>
          <a:lstStyle>
            <a:lvl1pPr marL="0" indent="0">
              <a:buNone/>
              <a:defRPr sz="1800" b="0">
                <a:solidFill>
                  <a:schemeClr val="tx1">
                    <a:lumMod val="75000"/>
                    <a:lumOff val="25000"/>
                  </a:schemeClr>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subtitle</a:t>
            </a:r>
          </a:p>
        </p:txBody>
      </p:sp>
      <p:sp>
        <p:nvSpPr>
          <p:cNvPr id="6" name="Content Placeholder 5">
            <a:extLst>
              <a:ext uri="{FF2B5EF4-FFF2-40B4-BE49-F238E27FC236}">
                <a16:creationId xmlns:a16="http://schemas.microsoft.com/office/drawing/2014/main" id="{E2E342EE-68BB-484D-98C3-48A7847549D4}"/>
              </a:ext>
            </a:extLst>
          </p:cNvPr>
          <p:cNvSpPr>
            <a:spLocks noGrp="1"/>
          </p:cNvSpPr>
          <p:nvPr>
            <p:ph sz="quarter" idx="4" hasCustomPrompt="1"/>
          </p:nvPr>
        </p:nvSpPr>
        <p:spPr>
          <a:xfrm>
            <a:off x="4610188" y="2478405"/>
            <a:ext cx="2971800" cy="3246120"/>
          </a:xfrm>
        </p:spPr>
        <p:txBody>
          <a:bodyPr>
            <a:normAutofit/>
          </a:bodyPr>
          <a:lstStyle>
            <a:lvl1pPr>
              <a:lnSpc>
                <a:spcPts val="2000"/>
              </a:lnSpc>
              <a:defRPr sz="1600">
                <a:solidFill>
                  <a:schemeClr val="tx1">
                    <a:lumMod val="75000"/>
                    <a:lumOff val="25000"/>
                  </a:schemeClr>
                </a:solidFill>
              </a:defRPr>
            </a:lvl1pPr>
            <a:lvl2pPr>
              <a:lnSpc>
                <a:spcPts val="2000"/>
              </a:lnSpc>
              <a:defRPr sz="1600">
                <a:solidFill>
                  <a:schemeClr val="tx1">
                    <a:lumMod val="75000"/>
                    <a:lumOff val="25000"/>
                  </a:schemeClr>
                </a:solidFill>
              </a:defRPr>
            </a:lvl2pPr>
            <a:lvl3pPr>
              <a:lnSpc>
                <a:spcPts val="2000"/>
              </a:lnSpc>
              <a:defRPr sz="1600">
                <a:solidFill>
                  <a:schemeClr val="tx1">
                    <a:lumMod val="75000"/>
                    <a:lumOff val="25000"/>
                  </a:schemeClr>
                </a:solidFill>
              </a:defRPr>
            </a:lvl3pPr>
            <a:lvl4pPr>
              <a:lnSpc>
                <a:spcPts val="2000"/>
              </a:lnSpc>
              <a:defRPr sz="1600">
                <a:solidFill>
                  <a:schemeClr val="tx1">
                    <a:lumMod val="75000"/>
                    <a:lumOff val="25000"/>
                  </a:schemeClr>
                </a:solidFill>
              </a:defRPr>
            </a:lvl4pPr>
            <a:lvl5pPr>
              <a:lnSpc>
                <a:spcPts val="2000"/>
              </a:lnSpc>
              <a:defRPr sz="1600">
                <a:solidFill>
                  <a:schemeClr val="tx1">
                    <a:lumMod val="75000"/>
                    <a:lumOff val="25000"/>
                  </a:schemeClr>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4">
            <a:extLst>
              <a:ext uri="{FF2B5EF4-FFF2-40B4-BE49-F238E27FC236}">
                <a16:creationId xmlns:a16="http://schemas.microsoft.com/office/drawing/2014/main" id="{FF7BCB16-19B7-48F6-94CD-563F43988749}"/>
              </a:ext>
            </a:extLst>
          </p:cNvPr>
          <p:cNvSpPr>
            <a:spLocks noGrp="1"/>
          </p:cNvSpPr>
          <p:nvPr>
            <p:ph type="body" sz="quarter" idx="13" hasCustomPrompt="1"/>
          </p:nvPr>
        </p:nvSpPr>
        <p:spPr>
          <a:xfrm>
            <a:off x="8430134" y="1664018"/>
            <a:ext cx="2971800" cy="823912"/>
          </a:xfrm>
        </p:spPr>
        <p:txBody>
          <a:bodyPr anchor="b" anchorCtr="0">
            <a:noAutofit/>
          </a:bodyPr>
          <a:lstStyle>
            <a:lvl1pPr marL="0" indent="0">
              <a:buNone/>
              <a:defRPr sz="1800" b="0">
                <a:solidFill>
                  <a:schemeClr val="tx1">
                    <a:lumMod val="75000"/>
                    <a:lumOff val="25000"/>
                  </a:schemeClr>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subtitle</a:t>
            </a:r>
          </a:p>
        </p:txBody>
      </p:sp>
      <p:sp>
        <p:nvSpPr>
          <p:cNvPr id="13" name="Content Placeholder 5">
            <a:extLst>
              <a:ext uri="{FF2B5EF4-FFF2-40B4-BE49-F238E27FC236}">
                <a16:creationId xmlns:a16="http://schemas.microsoft.com/office/drawing/2014/main" id="{8FBB2F8D-6092-468C-BA48-836286C6B7E1}"/>
              </a:ext>
            </a:extLst>
          </p:cNvPr>
          <p:cNvSpPr>
            <a:spLocks noGrp="1"/>
          </p:cNvSpPr>
          <p:nvPr>
            <p:ph sz="quarter" idx="14" hasCustomPrompt="1"/>
          </p:nvPr>
        </p:nvSpPr>
        <p:spPr>
          <a:xfrm>
            <a:off x="8430134" y="2487930"/>
            <a:ext cx="2971800" cy="3246120"/>
          </a:xfrm>
        </p:spPr>
        <p:txBody>
          <a:bodyPr>
            <a:normAutofit/>
          </a:bodyPr>
          <a:lstStyle>
            <a:lvl1pPr>
              <a:lnSpc>
                <a:spcPts val="2000"/>
              </a:lnSpc>
              <a:defRPr sz="1600">
                <a:solidFill>
                  <a:schemeClr val="tx1">
                    <a:lumMod val="75000"/>
                    <a:lumOff val="25000"/>
                  </a:schemeClr>
                </a:solidFill>
              </a:defRPr>
            </a:lvl1pPr>
            <a:lvl2pPr>
              <a:lnSpc>
                <a:spcPts val="2000"/>
              </a:lnSpc>
              <a:defRPr sz="1600">
                <a:solidFill>
                  <a:schemeClr val="tx1">
                    <a:lumMod val="75000"/>
                    <a:lumOff val="25000"/>
                  </a:schemeClr>
                </a:solidFill>
              </a:defRPr>
            </a:lvl2pPr>
            <a:lvl3pPr>
              <a:lnSpc>
                <a:spcPts val="2000"/>
              </a:lnSpc>
              <a:defRPr sz="1600">
                <a:solidFill>
                  <a:schemeClr val="tx1">
                    <a:lumMod val="75000"/>
                    <a:lumOff val="25000"/>
                  </a:schemeClr>
                </a:solidFill>
              </a:defRPr>
            </a:lvl3pPr>
            <a:lvl4pPr>
              <a:lnSpc>
                <a:spcPts val="2000"/>
              </a:lnSpc>
              <a:defRPr sz="1600">
                <a:solidFill>
                  <a:schemeClr val="tx1">
                    <a:lumMod val="75000"/>
                    <a:lumOff val="25000"/>
                  </a:schemeClr>
                </a:solidFill>
              </a:defRPr>
            </a:lvl4pPr>
            <a:lvl5pPr>
              <a:lnSpc>
                <a:spcPts val="2000"/>
              </a:lnSpc>
              <a:defRPr sz="1600">
                <a:solidFill>
                  <a:schemeClr val="tx1">
                    <a:lumMod val="75000"/>
                    <a:lumOff val="25000"/>
                  </a:schemeClr>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16" name="Title Placeholder 1">
            <a:extLst>
              <a:ext uri="{FF2B5EF4-FFF2-40B4-BE49-F238E27FC236}">
                <a16:creationId xmlns:a16="http://schemas.microsoft.com/office/drawing/2014/main" id="{7714EF60-DEA5-EC5C-617D-62B7EBEEB2C9}"/>
              </a:ext>
            </a:extLst>
          </p:cNvPr>
          <p:cNvSpPr>
            <a:spLocks noGrp="1"/>
          </p:cNvSpPr>
          <p:nvPr>
            <p:ph type="title"/>
          </p:nvPr>
        </p:nvSpPr>
        <p:spPr>
          <a:xfrm>
            <a:off x="457200" y="381001"/>
            <a:ext cx="11277599" cy="810125"/>
          </a:xfrm>
          <a:prstGeom prst="rect">
            <a:avLst/>
          </a:prstGeom>
        </p:spPr>
        <p:txBody>
          <a:bodyPr vert="horz" lIns="91440" tIns="45720" rIns="91440" bIns="45720" rtlCol="0" anchor="b" anchorCtr="0">
            <a:normAutofit/>
          </a:bodyPr>
          <a:lstStyle/>
          <a:p>
            <a:r>
              <a:rPr lang="en-US" dirty="0"/>
              <a:t>Click to edit Master title style</a:t>
            </a:r>
          </a:p>
        </p:txBody>
      </p:sp>
      <p:cxnSp>
        <p:nvCxnSpPr>
          <p:cNvPr id="14" name="Straight Connector 13">
            <a:extLst>
              <a:ext uri="{FF2B5EF4-FFF2-40B4-BE49-F238E27FC236}">
                <a16:creationId xmlns:a16="http://schemas.microsoft.com/office/drawing/2014/main" id="{F987AFE4-63F2-5D68-6603-1B31FDB04F7F}"/>
              </a:ext>
            </a:extLst>
          </p:cNvPr>
          <p:cNvCxnSpPr/>
          <p:nvPr userDrawn="1"/>
        </p:nvCxnSpPr>
        <p:spPr>
          <a:xfrm>
            <a:off x="0" y="1287377"/>
            <a:ext cx="1440000" cy="0"/>
          </a:xfrm>
          <a:prstGeom prst="line">
            <a:avLst/>
          </a:prstGeom>
          <a:ln w="19050">
            <a:solidFill>
              <a:srgbClr val="0060A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67733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columns - option 2">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CD82CB93-1324-F3E9-1517-3596CDAE23E8}"/>
              </a:ext>
            </a:extLst>
          </p:cNvPr>
          <p:cNvSpPr/>
          <p:nvPr userDrawn="1"/>
        </p:nvSpPr>
        <p:spPr>
          <a:xfrm>
            <a:off x="8200823" y="2892343"/>
            <a:ext cx="3528000" cy="3144236"/>
          </a:xfrm>
          <a:prstGeom prst="rect">
            <a:avLst/>
          </a:prstGeom>
          <a:noFill/>
          <a:ln w="28575">
            <a:solidFill>
              <a:srgbClr val="008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D6E86BF8-FF21-CBD2-A766-6DF10F500AF4}"/>
              </a:ext>
            </a:extLst>
          </p:cNvPr>
          <p:cNvSpPr/>
          <p:nvPr userDrawn="1"/>
        </p:nvSpPr>
        <p:spPr>
          <a:xfrm>
            <a:off x="4331749" y="2892343"/>
            <a:ext cx="3528000" cy="3144236"/>
          </a:xfrm>
          <a:prstGeom prst="rect">
            <a:avLst/>
          </a:prstGeom>
          <a:noFill/>
          <a:ln w="28575">
            <a:solidFill>
              <a:srgbClr val="00A4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24C89FBE-3029-4F92-8308-F830BB1420FF}"/>
              </a:ext>
              <a:ext uri="{C183D7F6-B498-43B3-948B-1728B52AA6E4}">
                <adec:decorative xmlns:adec="http://schemas.microsoft.com/office/drawing/2017/decorative" val="1"/>
              </a:ext>
            </a:extLst>
          </p:cNvPr>
          <p:cNvSpPr/>
          <p:nvPr userDrawn="1"/>
        </p:nvSpPr>
        <p:spPr>
          <a:xfrm>
            <a:off x="8200825" y="1454398"/>
            <a:ext cx="3528000" cy="1974601"/>
          </a:xfrm>
          <a:prstGeom prst="rect">
            <a:avLst/>
          </a:prstGeom>
          <a:solidFill>
            <a:srgbClr val="0082A9"/>
          </a:solidFill>
          <a:ln w="28575">
            <a:solidFill>
              <a:srgbClr val="008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5166467A-6BE6-93D7-16C9-6127C15838C8}"/>
              </a:ext>
            </a:extLst>
          </p:cNvPr>
          <p:cNvSpPr/>
          <p:nvPr userDrawn="1"/>
        </p:nvSpPr>
        <p:spPr>
          <a:xfrm>
            <a:off x="466688" y="2892343"/>
            <a:ext cx="3528000" cy="3144236"/>
          </a:xfrm>
          <a:prstGeom prst="rect">
            <a:avLst/>
          </a:prstGeom>
          <a:noFill/>
          <a:ln w="28575">
            <a:solidFill>
              <a:srgbClr val="0194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AE0A4C88-FF32-4096-9EA9-EC22D3682F4C}"/>
              </a:ext>
              <a:ext uri="{C183D7F6-B498-43B3-948B-1728B52AA6E4}">
                <adec:decorative xmlns:adec="http://schemas.microsoft.com/office/drawing/2017/decorative" val="1"/>
              </a:ext>
            </a:extLst>
          </p:cNvPr>
          <p:cNvSpPr/>
          <p:nvPr userDrawn="1"/>
        </p:nvSpPr>
        <p:spPr>
          <a:xfrm>
            <a:off x="4331999" y="1454398"/>
            <a:ext cx="3528000" cy="1974601"/>
          </a:xfrm>
          <a:prstGeom prst="rect">
            <a:avLst/>
          </a:prstGeom>
          <a:solidFill>
            <a:srgbClr val="00A4A9"/>
          </a:solidFill>
          <a:ln w="28575">
            <a:solidFill>
              <a:srgbClr val="00A4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9437559B-132E-4A6E-ADBE-41DB38EC8048}"/>
              </a:ext>
              <a:ext uri="{C183D7F6-B498-43B3-948B-1728B52AA6E4}">
                <adec:decorative xmlns:adec="http://schemas.microsoft.com/office/drawing/2017/decorative" val="1"/>
              </a:ext>
            </a:extLst>
          </p:cNvPr>
          <p:cNvSpPr/>
          <p:nvPr userDrawn="1"/>
        </p:nvSpPr>
        <p:spPr>
          <a:xfrm>
            <a:off x="463175" y="1454398"/>
            <a:ext cx="3528000" cy="1974601"/>
          </a:xfrm>
          <a:prstGeom prst="rect">
            <a:avLst/>
          </a:prstGeom>
          <a:solidFill>
            <a:srgbClr val="0194CB"/>
          </a:solidFill>
          <a:ln w="28575">
            <a:solidFill>
              <a:srgbClr val="0194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673DC3A9-D4E6-42CF-91A8-F267C7C66CCB}"/>
              </a:ext>
            </a:extLst>
          </p:cNvPr>
          <p:cNvSpPr>
            <a:spLocks noGrp="1"/>
          </p:cNvSpPr>
          <p:nvPr>
            <p:ph type="body" idx="1" hasCustomPrompt="1"/>
          </p:nvPr>
        </p:nvSpPr>
        <p:spPr>
          <a:xfrm>
            <a:off x="740775" y="2629070"/>
            <a:ext cx="2971800" cy="498370"/>
          </a:xfrm>
        </p:spPr>
        <p:txBody>
          <a:bodyPr anchor="b" anchorCtr="0">
            <a:noAutofit/>
          </a:bodyPr>
          <a:lstStyle>
            <a:lvl1pPr marL="0" indent="0" algn="ctr">
              <a:buNone/>
              <a:defRPr sz="2400" b="0">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subtitle</a:t>
            </a:r>
          </a:p>
        </p:txBody>
      </p:sp>
      <p:sp>
        <p:nvSpPr>
          <p:cNvPr id="4" name="Content Placeholder 3">
            <a:extLst>
              <a:ext uri="{FF2B5EF4-FFF2-40B4-BE49-F238E27FC236}">
                <a16:creationId xmlns:a16="http://schemas.microsoft.com/office/drawing/2014/main" id="{C752CCA9-53A3-4DA5-AD45-C2A2C12A3A6A}"/>
              </a:ext>
            </a:extLst>
          </p:cNvPr>
          <p:cNvSpPr>
            <a:spLocks noGrp="1"/>
          </p:cNvSpPr>
          <p:nvPr>
            <p:ph sz="half" idx="2" hasCustomPrompt="1"/>
          </p:nvPr>
        </p:nvSpPr>
        <p:spPr>
          <a:xfrm>
            <a:off x="741275" y="3645982"/>
            <a:ext cx="3020592" cy="2202368"/>
          </a:xfrm>
        </p:spPr>
        <p:txBody>
          <a:bodyPr>
            <a:normAutofit/>
          </a:bodyPr>
          <a:lstStyle>
            <a:lvl1pPr marL="0" indent="0" algn="ctr">
              <a:lnSpc>
                <a:spcPts val="2000"/>
              </a:lnSpc>
              <a:buNone/>
              <a:defRPr sz="1800">
                <a:solidFill>
                  <a:schemeClr val="tx1">
                    <a:lumMod val="75000"/>
                    <a:lumOff val="25000"/>
                  </a:schemeClr>
                </a:solidFill>
              </a:defRPr>
            </a:lvl1pPr>
            <a:lvl2pPr>
              <a:lnSpc>
                <a:spcPts val="2000"/>
              </a:lnSpc>
              <a:defRPr sz="1600">
                <a:solidFill>
                  <a:schemeClr val="tx1">
                    <a:lumMod val="75000"/>
                    <a:lumOff val="25000"/>
                  </a:schemeClr>
                </a:solidFill>
              </a:defRPr>
            </a:lvl2pPr>
            <a:lvl3pPr>
              <a:lnSpc>
                <a:spcPts val="2000"/>
              </a:lnSpc>
              <a:defRPr sz="1600">
                <a:solidFill>
                  <a:schemeClr val="tx1">
                    <a:lumMod val="75000"/>
                    <a:lumOff val="25000"/>
                  </a:schemeClr>
                </a:solidFill>
              </a:defRPr>
            </a:lvl3pPr>
            <a:lvl4pPr>
              <a:lnSpc>
                <a:spcPts val="2000"/>
              </a:lnSpc>
              <a:defRPr sz="1600">
                <a:solidFill>
                  <a:schemeClr val="tx1">
                    <a:lumMod val="75000"/>
                    <a:lumOff val="25000"/>
                  </a:schemeClr>
                </a:solidFill>
              </a:defRPr>
            </a:lvl4pPr>
            <a:lvl5pPr>
              <a:lnSpc>
                <a:spcPts val="2000"/>
              </a:lnSpc>
              <a:defRPr sz="1600">
                <a:solidFill>
                  <a:schemeClr val="tx1">
                    <a:lumMod val="75000"/>
                    <a:lumOff val="25000"/>
                  </a:schemeClr>
                </a:solidFill>
              </a:defRPr>
            </a:lvl5pPr>
          </a:lstStyle>
          <a:p>
            <a:pPr lvl="0"/>
            <a:r>
              <a:rPr lang="en-US" dirty="0"/>
              <a:t>Click to add text</a:t>
            </a:r>
          </a:p>
        </p:txBody>
      </p:sp>
      <p:sp>
        <p:nvSpPr>
          <p:cNvPr id="5" name="Text Placeholder 4">
            <a:extLst>
              <a:ext uri="{FF2B5EF4-FFF2-40B4-BE49-F238E27FC236}">
                <a16:creationId xmlns:a16="http://schemas.microsoft.com/office/drawing/2014/main" id="{2100C9C6-BD61-4D2C-9146-FB785BAE4FF3}"/>
              </a:ext>
            </a:extLst>
          </p:cNvPr>
          <p:cNvSpPr>
            <a:spLocks noGrp="1"/>
          </p:cNvSpPr>
          <p:nvPr>
            <p:ph type="body" sz="quarter" idx="3" hasCustomPrompt="1"/>
          </p:nvPr>
        </p:nvSpPr>
        <p:spPr>
          <a:xfrm>
            <a:off x="4609849" y="2629070"/>
            <a:ext cx="2971800" cy="498369"/>
          </a:xfrm>
        </p:spPr>
        <p:txBody>
          <a:bodyPr anchor="b" anchorCtr="0">
            <a:noAutofit/>
          </a:bodyPr>
          <a:lstStyle>
            <a:lvl1pPr marL="0" indent="0" algn="ctr">
              <a:buNone/>
              <a:defRPr sz="2400" b="0">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subtitle</a:t>
            </a:r>
          </a:p>
        </p:txBody>
      </p:sp>
      <p:sp>
        <p:nvSpPr>
          <p:cNvPr id="12" name="Text Placeholder 4">
            <a:extLst>
              <a:ext uri="{FF2B5EF4-FFF2-40B4-BE49-F238E27FC236}">
                <a16:creationId xmlns:a16="http://schemas.microsoft.com/office/drawing/2014/main" id="{FF7BCB16-19B7-48F6-94CD-563F43988749}"/>
              </a:ext>
            </a:extLst>
          </p:cNvPr>
          <p:cNvSpPr>
            <a:spLocks noGrp="1"/>
          </p:cNvSpPr>
          <p:nvPr>
            <p:ph type="body" sz="quarter" idx="13" hasCustomPrompt="1"/>
          </p:nvPr>
        </p:nvSpPr>
        <p:spPr>
          <a:xfrm>
            <a:off x="8478923" y="2629071"/>
            <a:ext cx="2971800" cy="522042"/>
          </a:xfrm>
        </p:spPr>
        <p:txBody>
          <a:bodyPr anchor="b" anchorCtr="0">
            <a:noAutofit/>
          </a:bodyPr>
          <a:lstStyle>
            <a:lvl1pPr marL="0" indent="0" algn="ctr">
              <a:buNone/>
              <a:defRPr sz="2400" b="0">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subtitle</a:t>
            </a:r>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16" name="Title Placeholder 1">
            <a:extLst>
              <a:ext uri="{FF2B5EF4-FFF2-40B4-BE49-F238E27FC236}">
                <a16:creationId xmlns:a16="http://schemas.microsoft.com/office/drawing/2014/main" id="{7714EF60-DEA5-EC5C-617D-62B7EBEEB2C9}"/>
              </a:ext>
            </a:extLst>
          </p:cNvPr>
          <p:cNvSpPr>
            <a:spLocks noGrp="1"/>
          </p:cNvSpPr>
          <p:nvPr>
            <p:ph type="title"/>
          </p:nvPr>
        </p:nvSpPr>
        <p:spPr>
          <a:xfrm>
            <a:off x="457200" y="381001"/>
            <a:ext cx="11277599" cy="810125"/>
          </a:xfrm>
          <a:prstGeom prst="rect">
            <a:avLst/>
          </a:prstGeom>
        </p:spPr>
        <p:txBody>
          <a:bodyPr vert="horz" lIns="91440" tIns="45720" rIns="91440" bIns="45720" rtlCol="0" anchor="b" anchorCtr="0">
            <a:normAutofit/>
          </a:bodyPr>
          <a:lstStyle/>
          <a:p>
            <a:r>
              <a:rPr lang="en-US" dirty="0"/>
              <a:t>Click to edit Master title style</a:t>
            </a:r>
          </a:p>
        </p:txBody>
      </p:sp>
      <p:sp>
        <p:nvSpPr>
          <p:cNvPr id="19" name="Content Placeholder 3">
            <a:extLst>
              <a:ext uri="{FF2B5EF4-FFF2-40B4-BE49-F238E27FC236}">
                <a16:creationId xmlns:a16="http://schemas.microsoft.com/office/drawing/2014/main" id="{8EE670F3-BBA3-81EB-575E-885858F502C5}"/>
              </a:ext>
            </a:extLst>
          </p:cNvPr>
          <p:cNvSpPr>
            <a:spLocks noGrp="1"/>
          </p:cNvSpPr>
          <p:nvPr>
            <p:ph sz="half" idx="14" hasCustomPrompt="1"/>
          </p:nvPr>
        </p:nvSpPr>
        <p:spPr>
          <a:xfrm>
            <a:off x="4585703" y="3648075"/>
            <a:ext cx="3020592" cy="2202368"/>
          </a:xfrm>
        </p:spPr>
        <p:txBody>
          <a:bodyPr>
            <a:normAutofit/>
          </a:bodyPr>
          <a:lstStyle>
            <a:lvl1pPr marL="0" indent="0" algn="ctr">
              <a:lnSpc>
                <a:spcPts val="2000"/>
              </a:lnSpc>
              <a:buNone/>
              <a:defRPr sz="1800">
                <a:solidFill>
                  <a:schemeClr val="tx1">
                    <a:lumMod val="75000"/>
                    <a:lumOff val="25000"/>
                  </a:schemeClr>
                </a:solidFill>
              </a:defRPr>
            </a:lvl1pPr>
            <a:lvl2pPr>
              <a:lnSpc>
                <a:spcPts val="2000"/>
              </a:lnSpc>
              <a:defRPr sz="1600">
                <a:solidFill>
                  <a:schemeClr val="tx1">
                    <a:lumMod val="75000"/>
                    <a:lumOff val="25000"/>
                  </a:schemeClr>
                </a:solidFill>
              </a:defRPr>
            </a:lvl2pPr>
            <a:lvl3pPr>
              <a:lnSpc>
                <a:spcPts val="2000"/>
              </a:lnSpc>
              <a:defRPr sz="1600">
                <a:solidFill>
                  <a:schemeClr val="tx1">
                    <a:lumMod val="75000"/>
                    <a:lumOff val="25000"/>
                  </a:schemeClr>
                </a:solidFill>
              </a:defRPr>
            </a:lvl3pPr>
            <a:lvl4pPr>
              <a:lnSpc>
                <a:spcPts val="2000"/>
              </a:lnSpc>
              <a:defRPr sz="1600">
                <a:solidFill>
                  <a:schemeClr val="tx1">
                    <a:lumMod val="75000"/>
                    <a:lumOff val="25000"/>
                  </a:schemeClr>
                </a:solidFill>
              </a:defRPr>
            </a:lvl4pPr>
            <a:lvl5pPr>
              <a:lnSpc>
                <a:spcPts val="2000"/>
              </a:lnSpc>
              <a:defRPr sz="1600">
                <a:solidFill>
                  <a:schemeClr val="tx1">
                    <a:lumMod val="75000"/>
                    <a:lumOff val="25000"/>
                  </a:schemeClr>
                </a:solidFill>
              </a:defRPr>
            </a:lvl5pPr>
          </a:lstStyle>
          <a:p>
            <a:pPr lvl="0"/>
            <a:r>
              <a:rPr lang="en-US" dirty="0"/>
              <a:t>Click to add text</a:t>
            </a:r>
          </a:p>
        </p:txBody>
      </p:sp>
      <p:sp>
        <p:nvSpPr>
          <p:cNvPr id="20" name="Content Placeholder 3">
            <a:extLst>
              <a:ext uri="{FF2B5EF4-FFF2-40B4-BE49-F238E27FC236}">
                <a16:creationId xmlns:a16="http://schemas.microsoft.com/office/drawing/2014/main" id="{DB8138F5-0878-DF6C-9731-42A170A3EE2D}"/>
              </a:ext>
            </a:extLst>
          </p:cNvPr>
          <p:cNvSpPr>
            <a:spLocks noGrp="1"/>
          </p:cNvSpPr>
          <p:nvPr>
            <p:ph sz="half" idx="15" hasCustomPrompt="1"/>
          </p:nvPr>
        </p:nvSpPr>
        <p:spPr>
          <a:xfrm>
            <a:off x="8454527" y="3648075"/>
            <a:ext cx="3020592" cy="2202368"/>
          </a:xfrm>
        </p:spPr>
        <p:txBody>
          <a:bodyPr>
            <a:normAutofit/>
          </a:bodyPr>
          <a:lstStyle>
            <a:lvl1pPr marL="0" indent="0" algn="ctr">
              <a:lnSpc>
                <a:spcPts val="2000"/>
              </a:lnSpc>
              <a:buNone/>
              <a:defRPr sz="1800">
                <a:solidFill>
                  <a:schemeClr val="tx1">
                    <a:lumMod val="75000"/>
                    <a:lumOff val="25000"/>
                  </a:schemeClr>
                </a:solidFill>
              </a:defRPr>
            </a:lvl1pPr>
            <a:lvl2pPr>
              <a:lnSpc>
                <a:spcPts val="2000"/>
              </a:lnSpc>
              <a:defRPr sz="1600">
                <a:solidFill>
                  <a:schemeClr val="tx1">
                    <a:lumMod val="75000"/>
                    <a:lumOff val="25000"/>
                  </a:schemeClr>
                </a:solidFill>
              </a:defRPr>
            </a:lvl2pPr>
            <a:lvl3pPr>
              <a:lnSpc>
                <a:spcPts val="2000"/>
              </a:lnSpc>
              <a:defRPr sz="1600">
                <a:solidFill>
                  <a:schemeClr val="tx1">
                    <a:lumMod val="75000"/>
                    <a:lumOff val="25000"/>
                  </a:schemeClr>
                </a:solidFill>
              </a:defRPr>
            </a:lvl3pPr>
            <a:lvl4pPr>
              <a:lnSpc>
                <a:spcPts val="2000"/>
              </a:lnSpc>
              <a:defRPr sz="1600">
                <a:solidFill>
                  <a:schemeClr val="tx1">
                    <a:lumMod val="75000"/>
                    <a:lumOff val="25000"/>
                  </a:schemeClr>
                </a:solidFill>
              </a:defRPr>
            </a:lvl4pPr>
            <a:lvl5pPr>
              <a:lnSpc>
                <a:spcPts val="2000"/>
              </a:lnSpc>
              <a:defRPr sz="1600">
                <a:solidFill>
                  <a:schemeClr val="tx1">
                    <a:lumMod val="75000"/>
                    <a:lumOff val="25000"/>
                  </a:schemeClr>
                </a:solidFill>
              </a:defRPr>
            </a:lvl5pPr>
          </a:lstStyle>
          <a:p>
            <a:pPr lvl="0"/>
            <a:r>
              <a:rPr lang="en-US" dirty="0"/>
              <a:t>Click to add text</a:t>
            </a:r>
          </a:p>
        </p:txBody>
      </p:sp>
      <p:sp>
        <p:nvSpPr>
          <p:cNvPr id="8" name="Picture Placeholder 7">
            <a:extLst>
              <a:ext uri="{FF2B5EF4-FFF2-40B4-BE49-F238E27FC236}">
                <a16:creationId xmlns:a16="http://schemas.microsoft.com/office/drawing/2014/main" id="{B38327E9-AAA0-3EF4-B04F-62A676355E9F}"/>
              </a:ext>
            </a:extLst>
          </p:cNvPr>
          <p:cNvSpPr>
            <a:spLocks noGrp="1"/>
          </p:cNvSpPr>
          <p:nvPr>
            <p:ph type="pic" sz="quarter" idx="16" hasCustomPrompt="1"/>
          </p:nvPr>
        </p:nvSpPr>
        <p:spPr>
          <a:xfrm>
            <a:off x="1177103" y="1622595"/>
            <a:ext cx="2099144" cy="972000"/>
          </a:xfrm>
        </p:spPr>
        <p:txBody>
          <a:bodyPr>
            <a:normAutofit/>
          </a:bodyPr>
          <a:lstStyle>
            <a:lvl1pPr>
              <a:defRPr sz="1400">
                <a:solidFill>
                  <a:schemeClr val="bg1"/>
                </a:solidFill>
              </a:defRPr>
            </a:lvl1pPr>
          </a:lstStyle>
          <a:p>
            <a:r>
              <a:rPr lang="en-GB" dirty="0"/>
              <a:t>Click to add icon</a:t>
            </a:r>
          </a:p>
        </p:txBody>
      </p:sp>
      <p:sp>
        <p:nvSpPr>
          <p:cNvPr id="21" name="Picture Placeholder 7">
            <a:extLst>
              <a:ext uri="{FF2B5EF4-FFF2-40B4-BE49-F238E27FC236}">
                <a16:creationId xmlns:a16="http://schemas.microsoft.com/office/drawing/2014/main" id="{785769BB-1917-7BB5-2737-9CED530C3C32}"/>
              </a:ext>
            </a:extLst>
          </p:cNvPr>
          <p:cNvSpPr>
            <a:spLocks noGrp="1"/>
          </p:cNvSpPr>
          <p:nvPr>
            <p:ph type="pic" sz="quarter" idx="17" hasCustomPrompt="1"/>
          </p:nvPr>
        </p:nvSpPr>
        <p:spPr>
          <a:xfrm>
            <a:off x="5043128" y="1622595"/>
            <a:ext cx="2099144" cy="972000"/>
          </a:xfrm>
        </p:spPr>
        <p:txBody>
          <a:bodyPr>
            <a:normAutofit/>
          </a:bodyPr>
          <a:lstStyle>
            <a:lvl1pPr>
              <a:defRPr sz="1400">
                <a:solidFill>
                  <a:schemeClr val="bg1"/>
                </a:solidFill>
              </a:defRPr>
            </a:lvl1pPr>
          </a:lstStyle>
          <a:p>
            <a:r>
              <a:rPr lang="en-GB" dirty="0"/>
              <a:t>Click to add icon</a:t>
            </a:r>
          </a:p>
        </p:txBody>
      </p:sp>
      <p:sp>
        <p:nvSpPr>
          <p:cNvPr id="22" name="Picture Placeholder 7">
            <a:extLst>
              <a:ext uri="{FF2B5EF4-FFF2-40B4-BE49-F238E27FC236}">
                <a16:creationId xmlns:a16="http://schemas.microsoft.com/office/drawing/2014/main" id="{7D80D9CB-6816-D3C8-DAD6-380BC90C4E19}"/>
              </a:ext>
            </a:extLst>
          </p:cNvPr>
          <p:cNvSpPr>
            <a:spLocks noGrp="1"/>
          </p:cNvSpPr>
          <p:nvPr>
            <p:ph type="pic" sz="quarter" idx="18" hasCustomPrompt="1"/>
          </p:nvPr>
        </p:nvSpPr>
        <p:spPr>
          <a:xfrm>
            <a:off x="8915251" y="1622595"/>
            <a:ext cx="2099144" cy="972000"/>
          </a:xfrm>
        </p:spPr>
        <p:txBody>
          <a:bodyPr>
            <a:normAutofit/>
          </a:bodyPr>
          <a:lstStyle>
            <a:lvl1pPr>
              <a:defRPr sz="1400">
                <a:solidFill>
                  <a:schemeClr val="bg1"/>
                </a:solidFill>
              </a:defRPr>
            </a:lvl1pPr>
          </a:lstStyle>
          <a:p>
            <a:r>
              <a:rPr lang="en-GB" dirty="0"/>
              <a:t>Click to add icon</a:t>
            </a:r>
          </a:p>
        </p:txBody>
      </p:sp>
      <p:cxnSp>
        <p:nvCxnSpPr>
          <p:cNvPr id="23" name="Straight Connector 22">
            <a:extLst>
              <a:ext uri="{FF2B5EF4-FFF2-40B4-BE49-F238E27FC236}">
                <a16:creationId xmlns:a16="http://schemas.microsoft.com/office/drawing/2014/main" id="{6339CDCB-7BC4-FFBD-0DA0-628D353BD35B}"/>
              </a:ext>
            </a:extLst>
          </p:cNvPr>
          <p:cNvCxnSpPr/>
          <p:nvPr userDrawn="1"/>
        </p:nvCxnSpPr>
        <p:spPr>
          <a:xfrm>
            <a:off x="0" y="1287377"/>
            <a:ext cx="1440000" cy="0"/>
          </a:xfrm>
          <a:prstGeom prst="line">
            <a:avLst/>
          </a:prstGeom>
          <a:ln w="19050">
            <a:solidFill>
              <a:srgbClr val="0060A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19631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 columns - option 3">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CD82CB93-1324-F3E9-1517-3596CDAE23E8}"/>
              </a:ext>
            </a:extLst>
          </p:cNvPr>
          <p:cNvSpPr/>
          <p:nvPr userDrawn="1"/>
        </p:nvSpPr>
        <p:spPr>
          <a:xfrm>
            <a:off x="8200823" y="2892343"/>
            <a:ext cx="3528000" cy="3144236"/>
          </a:xfrm>
          <a:prstGeom prst="rect">
            <a:avLst/>
          </a:prstGeom>
          <a:noFill/>
          <a:ln w="28575">
            <a:solidFill>
              <a:srgbClr val="F494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D6E86BF8-FF21-CBD2-A766-6DF10F500AF4}"/>
              </a:ext>
            </a:extLst>
          </p:cNvPr>
          <p:cNvSpPr/>
          <p:nvPr userDrawn="1"/>
        </p:nvSpPr>
        <p:spPr>
          <a:xfrm>
            <a:off x="4331749" y="2892343"/>
            <a:ext cx="3528000" cy="3144236"/>
          </a:xfrm>
          <a:prstGeom prst="rect">
            <a:avLst/>
          </a:prstGeom>
          <a:noFill/>
          <a:ln w="28575">
            <a:solidFill>
              <a:srgbClr val="6BA9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24C89FBE-3029-4F92-8308-F830BB1420FF}"/>
              </a:ext>
              <a:ext uri="{C183D7F6-B498-43B3-948B-1728B52AA6E4}">
                <adec:decorative xmlns:adec="http://schemas.microsoft.com/office/drawing/2017/decorative" val="1"/>
              </a:ext>
            </a:extLst>
          </p:cNvPr>
          <p:cNvSpPr/>
          <p:nvPr userDrawn="1"/>
        </p:nvSpPr>
        <p:spPr>
          <a:xfrm>
            <a:off x="8200825" y="1454398"/>
            <a:ext cx="3528000" cy="1974601"/>
          </a:xfrm>
          <a:prstGeom prst="rect">
            <a:avLst/>
          </a:prstGeom>
          <a:solidFill>
            <a:srgbClr val="F49416"/>
          </a:solidFill>
          <a:ln w="28575">
            <a:solidFill>
              <a:srgbClr val="F494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5166467A-6BE6-93D7-16C9-6127C15838C8}"/>
              </a:ext>
            </a:extLst>
          </p:cNvPr>
          <p:cNvSpPr/>
          <p:nvPr userDrawn="1"/>
        </p:nvSpPr>
        <p:spPr>
          <a:xfrm>
            <a:off x="466688" y="2892343"/>
            <a:ext cx="3528000" cy="3144236"/>
          </a:xfrm>
          <a:prstGeom prst="rect">
            <a:avLst/>
          </a:prstGeom>
          <a:noFill/>
          <a:ln w="28575">
            <a:solidFill>
              <a:srgbClr val="A90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AE0A4C88-FF32-4096-9EA9-EC22D3682F4C}"/>
              </a:ext>
              <a:ext uri="{C183D7F6-B498-43B3-948B-1728B52AA6E4}">
                <adec:decorative xmlns:adec="http://schemas.microsoft.com/office/drawing/2017/decorative" val="1"/>
              </a:ext>
            </a:extLst>
          </p:cNvPr>
          <p:cNvSpPr/>
          <p:nvPr userDrawn="1"/>
        </p:nvSpPr>
        <p:spPr>
          <a:xfrm>
            <a:off x="4331999" y="1454398"/>
            <a:ext cx="3528000" cy="1974601"/>
          </a:xfrm>
          <a:prstGeom prst="rect">
            <a:avLst/>
          </a:prstGeom>
          <a:solidFill>
            <a:srgbClr val="6BA906"/>
          </a:solidFill>
          <a:ln w="28575">
            <a:solidFill>
              <a:srgbClr val="6BA9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9437559B-132E-4A6E-ADBE-41DB38EC8048}"/>
              </a:ext>
              <a:ext uri="{C183D7F6-B498-43B3-948B-1728B52AA6E4}">
                <adec:decorative xmlns:adec="http://schemas.microsoft.com/office/drawing/2017/decorative" val="1"/>
              </a:ext>
            </a:extLst>
          </p:cNvPr>
          <p:cNvSpPr/>
          <p:nvPr userDrawn="1"/>
        </p:nvSpPr>
        <p:spPr>
          <a:xfrm>
            <a:off x="463175" y="1454398"/>
            <a:ext cx="3528000" cy="1974601"/>
          </a:xfrm>
          <a:prstGeom prst="rect">
            <a:avLst/>
          </a:prstGeom>
          <a:solidFill>
            <a:srgbClr val="A90060"/>
          </a:solidFill>
          <a:ln w="28575">
            <a:solidFill>
              <a:srgbClr val="A90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673DC3A9-D4E6-42CF-91A8-F267C7C66CCB}"/>
              </a:ext>
            </a:extLst>
          </p:cNvPr>
          <p:cNvSpPr>
            <a:spLocks noGrp="1"/>
          </p:cNvSpPr>
          <p:nvPr>
            <p:ph type="body" idx="1" hasCustomPrompt="1"/>
          </p:nvPr>
        </p:nvSpPr>
        <p:spPr>
          <a:xfrm>
            <a:off x="740775" y="2629070"/>
            <a:ext cx="2971800" cy="498370"/>
          </a:xfrm>
        </p:spPr>
        <p:txBody>
          <a:bodyPr anchor="b" anchorCtr="0">
            <a:noAutofit/>
          </a:bodyPr>
          <a:lstStyle>
            <a:lvl1pPr marL="0" indent="0" algn="ctr">
              <a:buNone/>
              <a:defRPr sz="2400" b="0">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subtitle</a:t>
            </a:r>
          </a:p>
        </p:txBody>
      </p:sp>
      <p:sp>
        <p:nvSpPr>
          <p:cNvPr id="4" name="Content Placeholder 3">
            <a:extLst>
              <a:ext uri="{FF2B5EF4-FFF2-40B4-BE49-F238E27FC236}">
                <a16:creationId xmlns:a16="http://schemas.microsoft.com/office/drawing/2014/main" id="{C752CCA9-53A3-4DA5-AD45-C2A2C12A3A6A}"/>
              </a:ext>
            </a:extLst>
          </p:cNvPr>
          <p:cNvSpPr>
            <a:spLocks noGrp="1"/>
          </p:cNvSpPr>
          <p:nvPr>
            <p:ph sz="half" idx="2" hasCustomPrompt="1"/>
          </p:nvPr>
        </p:nvSpPr>
        <p:spPr>
          <a:xfrm>
            <a:off x="741275" y="3645982"/>
            <a:ext cx="3020592" cy="2202368"/>
          </a:xfrm>
        </p:spPr>
        <p:txBody>
          <a:bodyPr>
            <a:normAutofit/>
          </a:bodyPr>
          <a:lstStyle>
            <a:lvl1pPr marL="0" indent="0" algn="ctr">
              <a:lnSpc>
                <a:spcPts val="2000"/>
              </a:lnSpc>
              <a:buNone/>
              <a:defRPr sz="1800">
                <a:solidFill>
                  <a:schemeClr val="tx1">
                    <a:lumMod val="75000"/>
                    <a:lumOff val="25000"/>
                  </a:schemeClr>
                </a:solidFill>
              </a:defRPr>
            </a:lvl1pPr>
            <a:lvl2pPr>
              <a:lnSpc>
                <a:spcPts val="2000"/>
              </a:lnSpc>
              <a:defRPr sz="1600">
                <a:solidFill>
                  <a:schemeClr val="tx1">
                    <a:lumMod val="75000"/>
                    <a:lumOff val="25000"/>
                  </a:schemeClr>
                </a:solidFill>
              </a:defRPr>
            </a:lvl2pPr>
            <a:lvl3pPr>
              <a:lnSpc>
                <a:spcPts val="2000"/>
              </a:lnSpc>
              <a:defRPr sz="1600">
                <a:solidFill>
                  <a:schemeClr val="tx1">
                    <a:lumMod val="75000"/>
                    <a:lumOff val="25000"/>
                  </a:schemeClr>
                </a:solidFill>
              </a:defRPr>
            </a:lvl3pPr>
            <a:lvl4pPr>
              <a:lnSpc>
                <a:spcPts val="2000"/>
              </a:lnSpc>
              <a:defRPr sz="1600">
                <a:solidFill>
                  <a:schemeClr val="tx1">
                    <a:lumMod val="75000"/>
                    <a:lumOff val="25000"/>
                  </a:schemeClr>
                </a:solidFill>
              </a:defRPr>
            </a:lvl4pPr>
            <a:lvl5pPr>
              <a:lnSpc>
                <a:spcPts val="2000"/>
              </a:lnSpc>
              <a:defRPr sz="1600">
                <a:solidFill>
                  <a:schemeClr val="tx1">
                    <a:lumMod val="75000"/>
                    <a:lumOff val="25000"/>
                  </a:schemeClr>
                </a:solidFill>
              </a:defRPr>
            </a:lvl5pPr>
          </a:lstStyle>
          <a:p>
            <a:pPr lvl="0"/>
            <a:r>
              <a:rPr lang="en-US" dirty="0"/>
              <a:t>Click to add text</a:t>
            </a:r>
          </a:p>
        </p:txBody>
      </p:sp>
      <p:sp>
        <p:nvSpPr>
          <p:cNvPr id="5" name="Text Placeholder 4">
            <a:extLst>
              <a:ext uri="{FF2B5EF4-FFF2-40B4-BE49-F238E27FC236}">
                <a16:creationId xmlns:a16="http://schemas.microsoft.com/office/drawing/2014/main" id="{2100C9C6-BD61-4D2C-9146-FB785BAE4FF3}"/>
              </a:ext>
            </a:extLst>
          </p:cNvPr>
          <p:cNvSpPr>
            <a:spLocks noGrp="1"/>
          </p:cNvSpPr>
          <p:nvPr>
            <p:ph type="body" sz="quarter" idx="3" hasCustomPrompt="1"/>
          </p:nvPr>
        </p:nvSpPr>
        <p:spPr>
          <a:xfrm>
            <a:off x="4609849" y="2629070"/>
            <a:ext cx="2971800" cy="498369"/>
          </a:xfrm>
        </p:spPr>
        <p:txBody>
          <a:bodyPr anchor="b" anchorCtr="0">
            <a:noAutofit/>
          </a:bodyPr>
          <a:lstStyle>
            <a:lvl1pPr marL="0" indent="0" algn="ctr">
              <a:buNone/>
              <a:defRPr sz="2400" b="0">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subtitle</a:t>
            </a:r>
          </a:p>
        </p:txBody>
      </p:sp>
      <p:sp>
        <p:nvSpPr>
          <p:cNvPr id="12" name="Text Placeholder 4">
            <a:extLst>
              <a:ext uri="{FF2B5EF4-FFF2-40B4-BE49-F238E27FC236}">
                <a16:creationId xmlns:a16="http://schemas.microsoft.com/office/drawing/2014/main" id="{FF7BCB16-19B7-48F6-94CD-563F43988749}"/>
              </a:ext>
            </a:extLst>
          </p:cNvPr>
          <p:cNvSpPr>
            <a:spLocks noGrp="1"/>
          </p:cNvSpPr>
          <p:nvPr>
            <p:ph type="body" sz="quarter" idx="13" hasCustomPrompt="1"/>
          </p:nvPr>
        </p:nvSpPr>
        <p:spPr>
          <a:xfrm>
            <a:off x="8478923" y="2629071"/>
            <a:ext cx="2971800" cy="522042"/>
          </a:xfrm>
        </p:spPr>
        <p:txBody>
          <a:bodyPr anchor="b" anchorCtr="0">
            <a:noAutofit/>
          </a:bodyPr>
          <a:lstStyle>
            <a:lvl1pPr marL="0" indent="0" algn="ctr">
              <a:buNone/>
              <a:defRPr sz="2400" b="0">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subtitle</a:t>
            </a:r>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16" name="Title Placeholder 1">
            <a:extLst>
              <a:ext uri="{FF2B5EF4-FFF2-40B4-BE49-F238E27FC236}">
                <a16:creationId xmlns:a16="http://schemas.microsoft.com/office/drawing/2014/main" id="{7714EF60-DEA5-EC5C-617D-62B7EBEEB2C9}"/>
              </a:ext>
            </a:extLst>
          </p:cNvPr>
          <p:cNvSpPr>
            <a:spLocks noGrp="1"/>
          </p:cNvSpPr>
          <p:nvPr>
            <p:ph type="title"/>
          </p:nvPr>
        </p:nvSpPr>
        <p:spPr>
          <a:xfrm>
            <a:off x="457200" y="381001"/>
            <a:ext cx="11277599" cy="810125"/>
          </a:xfrm>
          <a:prstGeom prst="rect">
            <a:avLst/>
          </a:prstGeom>
        </p:spPr>
        <p:txBody>
          <a:bodyPr vert="horz" lIns="91440" tIns="45720" rIns="91440" bIns="45720" rtlCol="0" anchor="b" anchorCtr="0">
            <a:normAutofit/>
          </a:bodyPr>
          <a:lstStyle/>
          <a:p>
            <a:r>
              <a:rPr lang="en-US" dirty="0"/>
              <a:t>Click to edit Master title style</a:t>
            </a:r>
          </a:p>
        </p:txBody>
      </p:sp>
      <p:sp>
        <p:nvSpPr>
          <p:cNvPr id="19" name="Content Placeholder 3">
            <a:extLst>
              <a:ext uri="{FF2B5EF4-FFF2-40B4-BE49-F238E27FC236}">
                <a16:creationId xmlns:a16="http://schemas.microsoft.com/office/drawing/2014/main" id="{8EE670F3-BBA3-81EB-575E-885858F502C5}"/>
              </a:ext>
            </a:extLst>
          </p:cNvPr>
          <p:cNvSpPr>
            <a:spLocks noGrp="1"/>
          </p:cNvSpPr>
          <p:nvPr>
            <p:ph sz="half" idx="14" hasCustomPrompt="1"/>
          </p:nvPr>
        </p:nvSpPr>
        <p:spPr>
          <a:xfrm>
            <a:off x="4585703" y="3648075"/>
            <a:ext cx="3020592" cy="2202368"/>
          </a:xfrm>
        </p:spPr>
        <p:txBody>
          <a:bodyPr>
            <a:normAutofit/>
          </a:bodyPr>
          <a:lstStyle>
            <a:lvl1pPr marL="0" indent="0" algn="ctr">
              <a:lnSpc>
                <a:spcPts val="2000"/>
              </a:lnSpc>
              <a:buNone/>
              <a:defRPr sz="1800">
                <a:solidFill>
                  <a:schemeClr val="tx1">
                    <a:lumMod val="75000"/>
                    <a:lumOff val="25000"/>
                  </a:schemeClr>
                </a:solidFill>
              </a:defRPr>
            </a:lvl1pPr>
            <a:lvl2pPr>
              <a:lnSpc>
                <a:spcPts val="2000"/>
              </a:lnSpc>
              <a:defRPr sz="1600">
                <a:solidFill>
                  <a:schemeClr val="tx1">
                    <a:lumMod val="75000"/>
                    <a:lumOff val="25000"/>
                  </a:schemeClr>
                </a:solidFill>
              </a:defRPr>
            </a:lvl2pPr>
            <a:lvl3pPr>
              <a:lnSpc>
                <a:spcPts val="2000"/>
              </a:lnSpc>
              <a:defRPr sz="1600">
                <a:solidFill>
                  <a:schemeClr val="tx1">
                    <a:lumMod val="75000"/>
                    <a:lumOff val="25000"/>
                  </a:schemeClr>
                </a:solidFill>
              </a:defRPr>
            </a:lvl3pPr>
            <a:lvl4pPr>
              <a:lnSpc>
                <a:spcPts val="2000"/>
              </a:lnSpc>
              <a:defRPr sz="1600">
                <a:solidFill>
                  <a:schemeClr val="tx1">
                    <a:lumMod val="75000"/>
                    <a:lumOff val="25000"/>
                  </a:schemeClr>
                </a:solidFill>
              </a:defRPr>
            </a:lvl4pPr>
            <a:lvl5pPr>
              <a:lnSpc>
                <a:spcPts val="2000"/>
              </a:lnSpc>
              <a:defRPr sz="1600">
                <a:solidFill>
                  <a:schemeClr val="tx1">
                    <a:lumMod val="75000"/>
                    <a:lumOff val="25000"/>
                  </a:schemeClr>
                </a:solidFill>
              </a:defRPr>
            </a:lvl5pPr>
          </a:lstStyle>
          <a:p>
            <a:pPr lvl="0"/>
            <a:r>
              <a:rPr lang="en-US" dirty="0"/>
              <a:t>Click to add text</a:t>
            </a:r>
          </a:p>
        </p:txBody>
      </p:sp>
      <p:sp>
        <p:nvSpPr>
          <p:cNvPr id="20" name="Content Placeholder 3">
            <a:extLst>
              <a:ext uri="{FF2B5EF4-FFF2-40B4-BE49-F238E27FC236}">
                <a16:creationId xmlns:a16="http://schemas.microsoft.com/office/drawing/2014/main" id="{DB8138F5-0878-DF6C-9731-42A170A3EE2D}"/>
              </a:ext>
            </a:extLst>
          </p:cNvPr>
          <p:cNvSpPr>
            <a:spLocks noGrp="1"/>
          </p:cNvSpPr>
          <p:nvPr>
            <p:ph sz="half" idx="15" hasCustomPrompt="1"/>
          </p:nvPr>
        </p:nvSpPr>
        <p:spPr>
          <a:xfrm>
            <a:off x="8454527" y="3648075"/>
            <a:ext cx="3020592" cy="2202368"/>
          </a:xfrm>
        </p:spPr>
        <p:txBody>
          <a:bodyPr>
            <a:normAutofit/>
          </a:bodyPr>
          <a:lstStyle>
            <a:lvl1pPr marL="0" indent="0" algn="ctr">
              <a:lnSpc>
                <a:spcPts val="2000"/>
              </a:lnSpc>
              <a:buNone/>
              <a:defRPr sz="1800">
                <a:solidFill>
                  <a:schemeClr val="tx1">
                    <a:lumMod val="75000"/>
                    <a:lumOff val="25000"/>
                  </a:schemeClr>
                </a:solidFill>
              </a:defRPr>
            </a:lvl1pPr>
            <a:lvl2pPr>
              <a:lnSpc>
                <a:spcPts val="2000"/>
              </a:lnSpc>
              <a:defRPr sz="1600">
                <a:solidFill>
                  <a:schemeClr val="tx1">
                    <a:lumMod val="75000"/>
                    <a:lumOff val="25000"/>
                  </a:schemeClr>
                </a:solidFill>
              </a:defRPr>
            </a:lvl2pPr>
            <a:lvl3pPr>
              <a:lnSpc>
                <a:spcPts val="2000"/>
              </a:lnSpc>
              <a:defRPr sz="1600">
                <a:solidFill>
                  <a:schemeClr val="tx1">
                    <a:lumMod val="75000"/>
                    <a:lumOff val="25000"/>
                  </a:schemeClr>
                </a:solidFill>
              </a:defRPr>
            </a:lvl3pPr>
            <a:lvl4pPr>
              <a:lnSpc>
                <a:spcPts val="2000"/>
              </a:lnSpc>
              <a:defRPr sz="1600">
                <a:solidFill>
                  <a:schemeClr val="tx1">
                    <a:lumMod val="75000"/>
                    <a:lumOff val="25000"/>
                  </a:schemeClr>
                </a:solidFill>
              </a:defRPr>
            </a:lvl4pPr>
            <a:lvl5pPr>
              <a:lnSpc>
                <a:spcPts val="2000"/>
              </a:lnSpc>
              <a:defRPr sz="1600">
                <a:solidFill>
                  <a:schemeClr val="tx1">
                    <a:lumMod val="75000"/>
                    <a:lumOff val="25000"/>
                  </a:schemeClr>
                </a:solidFill>
              </a:defRPr>
            </a:lvl5pPr>
          </a:lstStyle>
          <a:p>
            <a:pPr lvl="0"/>
            <a:r>
              <a:rPr lang="en-US" dirty="0"/>
              <a:t>Click to add text</a:t>
            </a:r>
          </a:p>
        </p:txBody>
      </p:sp>
      <p:sp>
        <p:nvSpPr>
          <p:cNvPr id="8" name="Picture Placeholder 7">
            <a:extLst>
              <a:ext uri="{FF2B5EF4-FFF2-40B4-BE49-F238E27FC236}">
                <a16:creationId xmlns:a16="http://schemas.microsoft.com/office/drawing/2014/main" id="{B38327E9-AAA0-3EF4-B04F-62A676355E9F}"/>
              </a:ext>
            </a:extLst>
          </p:cNvPr>
          <p:cNvSpPr>
            <a:spLocks noGrp="1"/>
          </p:cNvSpPr>
          <p:nvPr>
            <p:ph type="pic" sz="quarter" idx="16" hasCustomPrompt="1"/>
          </p:nvPr>
        </p:nvSpPr>
        <p:spPr>
          <a:xfrm>
            <a:off x="1177103" y="1622595"/>
            <a:ext cx="2099144" cy="972000"/>
          </a:xfrm>
        </p:spPr>
        <p:txBody>
          <a:bodyPr>
            <a:normAutofit/>
          </a:bodyPr>
          <a:lstStyle>
            <a:lvl1pPr>
              <a:defRPr sz="1400">
                <a:solidFill>
                  <a:schemeClr val="bg1"/>
                </a:solidFill>
              </a:defRPr>
            </a:lvl1pPr>
          </a:lstStyle>
          <a:p>
            <a:r>
              <a:rPr lang="en-GB" dirty="0"/>
              <a:t>Click to add icon</a:t>
            </a:r>
          </a:p>
        </p:txBody>
      </p:sp>
      <p:sp>
        <p:nvSpPr>
          <p:cNvPr id="21" name="Picture Placeholder 7">
            <a:extLst>
              <a:ext uri="{FF2B5EF4-FFF2-40B4-BE49-F238E27FC236}">
                <a16:creationId xmlns:a16="http://schemas.microsoft.com/office/drawing/2014/main" id="{785769BB-1917-7BB5-2737-9CED530C3C32}"/>
              </a:ext>
            </a:extLst>
          </p:cNvPr>
          <p:cNvSpPr>
            <a:spLocks noGrp="1"/>
          </p:cNvSpPr>
          <p:nvPr>
            <p:ph type="pic" sz="quarter" idx="17" hasCustomPrompt="1"/>
          </p:nvPr>
        </p:nvSpPr>
        <p:spPr>
          <a:xfrm>
            <a:off x="5043128" y="1622595"/>
            <a:ext cx="2099144" cy="972000"/>
          </a:xfrm>
        </p:spPr>
        <p:txBody>
          <a:bodyPr>
            <a:normAutofit/>
          </a:bodyPr>
          <a:lstStyle>
            <a:lvl1pPr>
              <a:defRPr sz="1400">
                <a:solidFill>
                  <a:schemeClr val="bg1"/>
                </a:solidFill>
              </a:defRPr>
            </a:lvl1pPr>
          </a:lstStyle>
          <a:p>
            <a:r>
              <a:rPr lang="en-GB" dirty="0"/>
              <a:t>Click to add icon</a:t>
            </a:r>
          </a:p>
        </p:txBody>
      </p:sp>
      <p:sp>
        <p:nvSpPr>
          <p:cNvPr id="22" name="Picture Placeholder 7">
            <a:extLst>
              <a:ext uri="{FF2B5EF4-FFF2-40B4-BE49-F238E27FC236}">
                <a16:creationId xmlns:a16="http://schemas.microsoft.com/office/drawing/2014/main" id="{7D80D9CB-6816-D3C8-DAD6-380BC90C4E19}"/>
              </a:ext>
            </a:extLst>
          </p:cNvPr>
          <p:cNvSpPr>
            <a:spLocks noGrp="1"/>
          </p:cNvSpPr>
          <p:nvPr>
            <p:ph type="pic" sz="quarter" idx="18" hasCustomPrompt="1"/>
          </p:nvPr>
        </p:nvSpPr>
        <p:spPr>
          <a:xfrm>
            <a:off x="8915251" y="1622595"/>
            <a:ext cx="2099144" cy="972000"/>
          </a:xfrm>
        </p:spPr>
        <p:txBody>
          <a:bodyPr>
            <a:normAutofit/>
          </a:bodyPr>
          <a:lstStyle>
            <a:lvl1pPr>
              <a:defRPr sz="1400">
                <a:solidFill>
                  <a:schemeClr val="bg1"/>
                </a:solidFill>
              </a:defRPr>
            </a:lvl1pPr>
          </a:lstStyle>
          <a:p>
            <a:r>
              <a:rPr lang="en-GB" dirty="0"/>
              <a:t>Click to add icon</a:t>
            </a:r>
          </a:p>
        </p:txBody>
      </p:sp>
      <p:cxnSp>
        <p:nvCxnSpPr>
          <p:cNvPr id="24" name="Straight Connector 23">
            <a:extLst>
              <a:ext uri="{FF2B5EF4-FFF2-40B4-BE49-F238E27FC236}">
                <a16:creationId xmlns:a16="http://schemas.microsoft.com/office/drawing/2014/main" id="{6BC1ED28-8ECF-CB7B-06D6-5D11D9BA7D6F}"/>
              </a:ext>
            </a:extLst>
          </p:cNvPr>
          <p:cNvCxnSpPr/>
          <p:nvPr userDrawn="1"/>
        </p:nvCxnSpPr>
        <p:spPr>
          <a:xfrm>
            <a:off x="0" y="1287377"/>
            <a:ext cx="1440000" cy="0"/>
          </a:xfrm>
          <a:prstGeom prst="line">
            <a:avLst/>
          </a:prstGeom>
          <a:ln w="19050">
            <a:solidFill>
              <a:srgbClr val="0060A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25638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ummary">
    <p:spTree>
      <p:nvGrpSpPr>
        <p:cNvPr id="1" name=""/>
        <p:cNvGrpSpPr/>
        <p:nvPr/>
      </p:nvGrpSpPr>
      <p:grpSpPr>
        <a:xfrm>
          <a:off x="0" y="0"/>
          <a:ext cx="0" cy="0"/>
          <a:chOff x="0" y="0"/>
          <a:chExt cx="0" cy="0"/>
        </a:xfrm>
      </p:grpSpPr>
      <p:sp>
        <p:nvSpPr>
          <p:cNvPr id="17" name="Picture Placeholder 3">
            <a:extLst>
              <a:ext uri="{FF2B5EF4-FFF2-40B4-BE49-F238E27FC236}">
                <a16:creationId xmlns:a16="http://schemas.microsoft.com/office/drawing/2014/main" id="{7B56DF65-07B3-366A-5B0A-6B995B68E337}"/>
              </a:ext>
            </a:extLst>
          </p:cNvPr>
          <p:cNvSpPr>
            <a:spLocks noGrp="1"/>
          </p:cNvSpPr>
          <p:nvPr>
            <p:ph type="pic" sz="quarter" idx="16"/>
          </p:nvPr>
        </p:nvSpPr>
        <p:spPr>
          <a:xfrm>
            <a:off x="8515350" y="674688"/>
            <a:ext cx="3219450" cy="5622925"/>
          </a:xfrm>
          <a:solidFill>
            <a:srgbClr val="E5F4FF"/>
          </a:solidFill>
        </p:spPr>
        <p:txBody>
          <a:bodyPr/>
          <a:lstStyle>
            <a:lvl1pPr>
              <a:defRPr/>
            </a:lvl1pPr>
          </a:lstStyle>
          <a:p>
            <a:r>
              <a:rPr lang="en-GB" dirty="0"/>
              <a:t>Click icon to add picture</a:t>
            </a:r>
          </a:p>
        </p:txBody>
      </p:sp>
      <p:sp>
        <p:nvSpPr>
          <p:cNvPr id="6" name="Rectangle 5">
            <a:extLst>
              <a:ext uri="{FF2B5EF4-FFF2-40B4-BE49-F238E27FC236}">
                <a16:creationId xmlns:a16="http://schemas.microsoft.com/office/drawing/2014/main" id="{4CA4DC27-A467-4265-AAB1-754D3F86CCAF}"/>
              </a:ext>
              <a:ext uri="{C183D7F6-B498-43B3-948B-1728B52AA6E4}">
                <adec:decorative xmlns:adec="http://schemas.microsoft.com/office/drawing/2017/decorative" val="1"/>
              </a:ext>
            </a:extLst>
          </p:cNvPr>
          <p:cNvSpPr/>
          <p:nvPr userDrawn="1"/>
        </p:nvSpPr>
        <p:spPr>
          <a:xfrm>
            <a:off x="0" y="1"/>
            <a:ext cx="5871411" cy="6858000"/>
          </a:xfrm>
          <a:prstGeom prst="rect">
            <a:avLst/>
          </a:prstGeom>
          <a:solidFill>
            <a:srgbClr val="C9E8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0B5ED18-7A07-47F1-8056-CD86B076AFE2}"/>
              </a:ext>
            </a:extLst>
          </p:cNvPr>
          <p:cNvSpPr>
            <a:spLocks noGrp="1"/>
          </p:cNvSpPr>
          <p:nvPr>
            <p:ph type="title" hasCustomPrompt="1"/>
          </p:nvPr>
        </p:nvSpPr>
        <p:spPr>
          <a:xfrm>
            <a:off x="449179" y="541425"/>
            <a:ext cx="5009147" cy="938458"/>
          </a:xfrm>
        </p:spPr>
        <p:txBody>
          <a:bodyPr>
            <a:normAutofit/>
          </a:bodyPr>
          <a:lstStyle>
            <a:lvl1pPr>
              <a:defRPr sz="3200">
                <a:solidFill>
                  <a:srgbClr val="0060A9"/>
                </a:solidFill>
              </a:defRPr>
            </a:lvl1pPr>
          </a:lstStyle>
          <a:p>
            <a:r>
              <a:rPr lang="en-US" dirty="0"/>
              <a:t>Click to add title</a:t>
            </a:r>
          </a:p>
        </p:txBody>
      </p:sp>
      <p:sp>
        <p:nvSpPr>
          <p:cNvPr id="9" name="Text Placeholder 8">
            <a:extLst>
              <a:ext uri="{FF2B5EF4-FFF2-40B4-BE49-F238E27FC236}">
                <a16:creationId xmlns:a16="http://schemas.microsoft.com/office/drawing/2014/main" id="{2C9CC7B6-D9ED-464B-8206-98055EB53FCF}"/>
              </a:ext>
            </a:extLst>
          </p:cNvPr>
          <p:cNvSpPr>
            <a:spLocks noGrp="1"/>
          </p:cNvSpPr>
          <p:nvPr>
            <p:ph type="body" sz="quarter" idx="13" hasCustomPrompt="1"/>
          </p:nvPr>
        </p:nvSpPr>
        <p:spPr>
          <a:xfrm>
            <a:off x="457200" y="1752351"/>
            <a:ext cx="5009146" cy="4275387"/>
          </a:xfrm>
        </p:spPr>
        <p:txBody>
          <a:bodyPr>
            <a:normAutofit/>
          </a:bodyPr>
          <a:lstStyle>
            <a:lvl1pPr marL="0" indent="0">
              <a:lnSpc>
                <a:spcPts val="2400"/>
              </a:lnSpc>
              <a:buNone/>
              <a:defRPr sz="1800" spc="30" baseline="0"/>
            </a:lvl1pPr>
            <a:lvl2pPr marL="457200" indent="0">
              <a:lnSpc>
                <a:spcPts val="2400"/>
              </a:lnSpc>
              <a:buNone/>
              <a:defRPr sz="1800" spc="30" baseline="0"/>
            </a:lvl2pPr>
            <a:lvl3pPr marL="914400" indent="0">
              <a:lnSpc>
                <a:spcPts val="2400"/>
              </a:lnSpc>
              <a:buNone/>
              <a:defRPr sz="1800" spc="30" baseline="0"/>
            </a:lvl3pPr>
            <a:lvl4pPr marL="1371600" indent="0">
              <a:lnSpc>
                <a:spcPts val="2400"/>
              </a:lnSpc>
              <a:buNone/>
              <a:defRPr sz="1800" spc="30" baseline="0"/>
            </a:lvl4pPr>
            <a:lvl5pPr marL="1828800" indent="0">
              <a:lnSpc>
                <a:spcPts val="2400"/>
              </a:lnSpc>
              <a:buNone/>
              <a:defRPr sz="1800" spc="30" baseline="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Picture Placeholder 12">
            <a:extLst>
              <a:ext uri="{FF2B5EF4-FFF2-40B4-BE49-F238E27FC236}">
                <a16:creationId xmlns:a16="http://schemas.microsoft.com/office/drawing/2014/main" id="{1743C040-0A81-4A38-879D-07BBD184231D}"/>
              </a:ext>
            </a:extLst>
          </p:cNvPr>
          <p:cNvSpPr>
            <a:spLocks noGrp="1"/>
          </p:cNvSpPr>
          <p:nvPr>
            <p:ph type="pic" sz="quarter" idx="15"/>
          </p:nvPr>
        </p:nvSpPr>
        <p:spPr>
          <a:xfrm>
            <a:off x="6232362" y="1568200"/>
            <a:ext cx="2747209" cy="3689599"/>
          </a:xfrm>
          <a:solidFill>
            <a:srgbClr val="C9E8FF"/>
          </a:solidFill>
        </p:spPr>
        <p:txBody>
          <a:bodyPr/>
          <a:lstStyle/>
          <a:p>
            <a:r>
              <a:rPr lang="en-US" dirty="0"/>
              <a:t>Click icon to add picture</a:t>
            </a:r>
          </a:p>
        </p:txBody>
      </p:sp>
      <p:cxnSp>
        <p:nvCxnSpPr>
          <p:cNvPr id="12" name="Straight Connector 11">
            <a:extLst>
              <a:ext uri="{FF2B5EF4-FFF2-40B4-BE49-F238E27FC236}">
                <a16:creationId xmlns:a16="http://schemas.microsoft.com/office/drawing/2014/main" id="{DECD4F1A-6F57-E0D7-EC40-70543CBAD300}"/>
              </a:ext>
            </a:extLst>
          </p:cNvPr>
          <p:cNvCxnSpPr/>
          <p:nvPr userDrawn="1"/>
        </p:nvCxnSpPr>
        <p:spPr>
          <a:xfrm>
            <a:off x="-45553" y="1568201"/>
            <a:ext cx="1440000" cy="0"/>
          </a:xfrm>
          <a:prstGeom prst="line">
            <a:avLst/>
          </a:prstGeom>
          <a:ln w="19050">
            <a:solidFill>
              <a:srgbClr val="0060A9"/>
            </a:solidFill>
          </a:ln>
        </p:spPr>
        <p:style>
          <a:lnRef idx="1">
            <a:schemeClr val="accent1"/>
          </a:lnRef>
          <a:fillRef idx="0">
            <a:schemeClr val="accent1"/>
          </a:fillRef>
          <a:effectRef idx="0">
            <a:schemeClr val="accent1"/>
          </a:effectRef>
          <a:fontRef idx="minor">
            <a:schemeClr val="tx1"/>
          </a:fontRef>
        </p:style>
      </p:cxnSp>
      <p:sp>
        <p:nvSpPr>
          <p:cNvPr id="15" name="Slide Number Placeholder 5">
            <a:extLst>
              <a:ext uri="{FF2B5EF4-FFF2-40B4-BE49-F238E27FC236}">
                <a16:creationId xmlns:a16="http://schemas.microsoft.com/office/drawing/2014/main" id="{F5E76475-EA6B-21A9-4C83-6AE225A1941B}"/>
              </a:ext>
            </a:extLst>
          </p:cNvPr>
          <p:cNvSpPr>
            <a:spLocks noGrp="1"/>
          </p:cNvSpPr>
          <p:nvPr>
            <p:ph type="sldNum" sz="quarter" idx="4"/>
          </p:nvPr>
        </p:nvSpPr>
        <p:spPr>
          <a:xfrm>
            <a:off x="10936704" y="6392369"/>
            <a:ext cx="798095" cy="365125"/>
          </a:xfrm>
          <a:prstGeom prst="rect">
            <a:avLst/>
          </a:prstGeom>
        </p:spPr>
        <p:txBody>
          <a:bodyPr vert="horz" lIns="91440" tIns="45720" rIns="91440" bIns="45720" rtlCol="0" anchor="ctr"/>
          <a:lstStyle>
            <a:lvl1pPr algn="r">
              <a:defRPr sz="1100">
                <a:solidFill>
                  <a:schemeClr val="tx1">
                    <a:lumMod val="75000"/>
                    <a:lumOff val="25000"/>
                  </a:schemeClr>
                </a:solidFill>
                <a:latin typeface="Arial" panose="020B0604020202020204" pitchFamily="34" charset="0"/>
                <a:cs typeface="Arial" panose="020B0604020202020204" pitchFamily="34" charset="0"/>
              </a:defRPr>
            </a:lvl1pPr>
          </a:lstStyle>
          <a:p>
            <a:fld id="{294A09A9-5501-47C1-A89A-A340965A2BE2}" type="slidenum">
              <a:rPr lang="en-US" smtClean="0"/>
              <a:pPr/>
              <a:t>‹#›</a:t>
            </a:fld>
            <a:endParaRPr lang="en-US" dirty="0"/>
          </a:p>
        </p:txBody>
      </p:sp>
      <p:pic>
        <p:nvPicPr>
          <p:cNvPr id="16" name="Picture 15">
            <a:extLst>
              <a:ext uri="{FF2B5EF4-FFF2-40B4-BE49-F238E27FC236}">
                <a16:creationId xmlns:a16="http://schemas.microsoft.com/office/drawing/2014/main" id="{A159CEC2-6AB9-6B11-9DE6-3BCF45349CE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0" y="6217494"/>
            <a:ext cx="618578" cy="540000"/>
          </a:xfrm>
          <a:prstGeom prst="rect">
            <a:avLst/>
          </a:prstGeom>
        </p:spPr>
      </p:pic>
    </p:spTree>
    <p:extLst>
      <p:ext uri="{BB962C8B-B14F-4D97-AF65-F5344CB8AC3E}">
        <p14:creationId xmlns:p14="http://schemas.microsoft.com/office/powerpoint/2010/main" val="2228467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4DF764D-A077-4BED-ABF1-8DF341BC85D7}"/>
              </a:ext>
            </a:extLst>
          </p:cNvPr>
          <p:cNvSpPr>
            <a:spLocks noGrp="1"/>
          </p:cNvSpPr>
          <p:nvPr>
            <p:ph type="pic" sz="quarter" idx="10"/>
          </p:nvPr>
        </p:nvSpPr>
        <p:spPr>
          <a:xfrm>
            <a:off x="1" y="0"/>
            <a:ext cx="8963526" cy="6858000"/>
          </a:xfrm>
          <a:solidFill>
            <a:srgbClr val="E5F4FF"/>
          </a:solidFill>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494248F2-5264-4601-AA0B-6C092F77F2DD}"/>
              </a:ext>
            </a:extLst>
          </p:cNvPr>
          <p:cNvSpPr>
            <a:spLocks noGrp="1"/>
          </p:cNvSpPr>
          <p:nvPr>
            <p:ph type="ctrTitle" hasCustomPrompt="1"/>
          </p:nvPr>
        </p:nvSpPr>
        <p:spPr>
          <a:xfrm>
            <a:off x="7531767" y="1828801"/>
            <a:ext cx="4296879" cy="1819274"/>
          </a:xfrm>
          <a:solidFill>
            <a:schemeClr val="bg1">
              <a:alpha val="90000"/>
            </a:schemeClr>
          </a:solidFill>
        </p:spPr>
        <p:txBody>
          <a:bodyPr lIns="502920" bIns="137160" anchor="b">
            <a:normAutofit/>
          </a:bodyPr>
          <a:lstStyle>
            <a:lvl1pPr algn="l">
              <a:defRPr sz="3200">
                <a:solidFill>
                  <a:srgbClr val="0060A9"/>
                </a:solidFill>
              </a:defRPr>
            </a:lvl1pPr>
          </a:lstStyle>
          <a:p>
            <a:r>
              <a:rPr lang="en-US" dirty="0"/>
              <a:t>Click to add title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hasCustomPrompt="1"/>
          </p:nvPr>
        </p:nvSpPr>
        <p:spPr>
          <a:xfrm>
            <a:off x="7531767" y="3648075"/>
            <a:ext cx="4296880" cy="1204118"/>
          </a:xfrm>
          <a:solidFill>
            <a:schemeClr val="bg1">
              <a:alpha val="90000"/>
            </a:schemeClr>
          </a:solidFill>
        </p:spPr>
        <p:txBody>
          <a:bodyPr lIns="502920">
            <a:normAutofit/>
          </a:bodyPr>
          <a:lstStyle>
            <a:lvl1pPr marL="0" indent="0" algn="l">
              <a:buNone/>
              <a:defRPr sz="1800" spc="30" baseline="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text</a:t>
            </a:r>
          </a:p>
        </p:txBody>
      </p:sp>
      <p:pic>
        <p:nvPicPr>
          <p:cNvPr id="7" name="Picture 6">
            <a:extLst>
              <a:ext uri="{FF2B5EF4-FFF2-40B4-BE49-F238E27FC236}">
                <a16:creationId xmlns:a16="http://schemas.microsoft.com/office/drawing/2014/main" id="{5203CBD5-B99D-3488-E8CD-B120BE39F9E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206297" y="316209"/>
            <a:ext cx="741660" cy="647446"/>
          </a:xfrm>
          <a:prstGeom prst="rect">
            <a:avLst/>
          </a:prstGeom>
        </p:spPr>
      </p:pic>
    </p:spTree>
    <p:extLst>
      <p:ext uri="{BB962C8B-B14F-4D97-AF65-F5344CB8AC3E}">
        <p14:creationId xmlns:p14="http://schemas.microsoft.com/office/powerpoint/2010/main" val="1593004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ith event nam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4DF764D-A077-4BED-ABF1-8DF341BC85D7}"/>
              </a:ext>
            </a:extLst>
          </p:cNvPr>
          <p:cNvSpPr>
            <a:spLocks noGrp="1"/>
          </p:cNvSpPr>
          <p:nvPr>
            <p:ph type="pic" sz="quarter" idx="10"/>
          </p:nvPr>
        </p:nvSpPr>
        <p:spPr>
          <a:xfrm>
            <a:off x="1" y="0"/>
            <a:ext cx="8963526" cy="6858000"/>
          </a:xfrm>
          <a:solidFill>
            <a:srgbClr val="E5F4FF"/>
          </a:solidFill>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494248F2-5264-4601-AA0B-6C092F77F2DD}"/>
              </a:ext>
            </a:extLst>
          </p:cNvPr>
          <p:cNvSpPr>
            <a:spLocks noGrp="1"/>
          </p:cNvSpPr>
          <p:nvPr>
            <p:ph type="ctrTitle" hasCustomPrompt="1"/>
          </p:nvPr>
        </p:nvSpPr>
        <p:spPr>
          <a:xfrm>
            <a:off x="7531767" y="1828801"/>
            <a:ext cx="4296879" cy="1819274"/>
          </a:xfrm>
          <a:solidFill>
            <a:schemeClr val="bg1">
              <a:alpha val="90000"/>
            </a:schemeClr>
          </a:solidFill>
        </p:spPr>
        <p:txBody>
          <a:bodyPr lIns="502920" bIns="137160" anchor="b">
            <a:normAutofit/>
          </a:bodyPr>
          <a:lstStyle>
            <a:lvl1pPr algn="l">
              <a:defRPr sz="3200">
                <a:solidFill>
                  <a:srgbClr val="0060A9"/>
                </a:solidFill>
              </a:defRPr>
            </a:lvl1pPr>
          </a:lstStyle>
          <a:p>
            <a:r>
              <a:rPr lang="en-US" dirty="0"/>
              <a:t>Click to add title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7531767" y="3648074"/>
            <a:ext cx="4296880" cy="1952625"/>
          </a:xfrm>
          <a:solidFill>
            <a:schemeClr val="bg1">
              <a:alpha val="90000"/>
            </a:schemeClr>
          </a:solidFill>
        </p:spPr>
        <p:txBody>
          <a:bodyPr lIns="502920">
            <a:normAutofit/>
          </a:bodyPr>
          <a:lstStyle>
            <a:lvl1pPr marL="0" indent="0" algn="l">
              <a:buNone/>
              <a:defRPr sz="1800" spc="30" baseline="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7" name="Picture 6">
            <a:extLst>
              <a:ext uri="{FF2B5EF4-FFF2-40B4-BE49-F238E27FC236}">
                <a16:creationId xmlns:a16="http://schemas.microsoft.com/office/drawing/2014/main" id="{5203CBD5-B99D-3488-E8CD-B120BE39F9E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206297" y="316209"/>
            <a:ext cx="741660" cy="647446"/>
          </a:xfrm>
          <a:prstGeom prst="rect">
            <a:avLst/>
          </a:prstGeom>
        </p:spPr>
      </p:pic>
    </p:spTree>
    <p:extLst>
      <p:ext uri="{BB962C8B-B14F-4D97-AF65-F5344CB8AC3E}">
        <p14:creationId xmlns:p14="http://schemas.microsoft.com/office/powerpoint/2010/main" val="2898686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556C8C1-E81C-436D-A310-A71CAAE33A17}"/>
              </a:ext>
              <a:ext uri="{C183D7F6-B498-43B3-948B-1728B52AA6E4}">
                <adec:decorative xmlns:adec="http://schemas.microsoft.com/office/drawing/2017/decorative" val="1"/>
              </a:ext>
            </a:extLst>
          </p:cNvPr>
          <p:cNvSpPr/>
          <p:nvPr userDrawn="1"/>
        </p:nvSpPr>
        <p:spPr>
          <a:xfrm>
            <a:off x="6248400" y="533401"/>
            <a:ext cx="5486400" cy="5433946"/>
          </a:xfrm>
          <a:prstGeom prst="rect">
            <a:avLst/>
          </a:prstGeom>
          <a:solidFill>
            <a:srgbClr val="E5F4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0B5ED18-7A07-47F1-8056-CD86B076AFE2}"/>
              </a:ext>
            </a:extLst>
          </p:cNvPr>
          <p:cNvSpPr>
            <a:spLocks noGrp="1"/>
          </p:cNvSpPr>
          <p:nvPr>
            <p:ph type="title" hasCustomPrompt="1"/>
          </p:nvPr>
        </p:nvSpPr>
        <p:spPr>
          <a:xfrm>
            <a:off x="457200" y="2103121"/>
            <a:ext cx="3019926" cy="1193532"/>
          </a:xfrm>
        </p:spPr>
        <p:txBody>
          <a:bodyPr anchor="b" anchorCtr="0">
            <a:normAutofit/>
          </a:bodyPr>
          <a:lstStyle>
            <a:lvl1pPr>
              <a:defRPr sz="3200">
                <a:solidFill>
                  <a:srgbClr val="0060A9"/>
                </a:solidFill>
              </a:defRPr>
            </a:lvl1pPr>
          </a:lstStyle>
          <a:p>
            <a:r>
              <a:rPr lang="en-US" dirty="0"/>
              <a:t>Click to add title</a:t>
            </a:r>
          </a:p>
        </p:txBody>
      </p:sp>
      <p:sp>
        <p:nvSpPr>
          <p:cNvPr id="13" name="Picture Placeholder 12">
            <a:extLst>
              <a:ext uri="{FF2B5EF4-FFF2-40B4-BE49-F238E27FC236}">
                <a16:creationId xmlns:a16="http://schemas.microsoft.com/office/drawing/2014/main" id="{428B1CE2-91FA-4E2B-8543-3B0F79B4801D}"/>
              </a:ext>
            </a:extLst>
          </p:cNvPr>
          <p:cNvSpPr>
            <a:spLocks noGrp="1"/>
          </p:cNvSpPr>
          <p:nvPr>
            <p:ph type="pic" sz="quarter" idx="15"/>
          </p:nvPr>
        </p:nvSpPr>
        <p:spPr>
          <a:xfrm>
            <a:off x="3607468" y="890653"/>
            <a:ext cx="3795053" cy="4727775"/>
          </a:xfrm>
          <a:solidFill>
            <a:srgbClr val="C9E8FF"/>
          </a:solidFill>
        </p:spPr>
        <p:txBody>
          <a:bodyPr/>
          <a:lstStyle/>
          <a:p>
            <a:r>
              <a:rPr lang="en-US" dirty="0"/>
              <a:t>Click icon to add picture</a:t>
            </a:r>
          </a:p>
        </p:txBody>
      </p:sp>
      <p:sp>
        <p:nvSpPr>
          <p:cNvPr id="10" name="Text Placeholder 6">
            <a:extLst>
              <a:ext uri="{FF2B5EF4-FFF2-40B4-BE49-F238E27FC236}">
                <a16:creationId xmlns:a16="http://schemas.microsoft.com/office/drawing/2014/main" id="{0F7B6DF9-E76A-44ED-B84C-1391CD5D5592}"/>
              </a:ext>
            </a:extLst>
          </p:cNvPr>
          <p:cNvSpPr>
            <a:spLocks noGrp="1"/>
          </p:cNvSpPr>
          <p:nvPr>
            <p:ph type="body" sz="quarter" idx="16" hasCustomPrompt="1"/>
          </p:nvPr>
        </p:nvSpPr>
        <p:spPr>
          <a:xfrm>
            <a:off x="7902742" y="1034399"/>
            <a:ext cx="3429000" cy="4319337"/>
          </a:xfrm>
        </p:spPr>
        <p:txBody>
          <a:bodyPr anchor="ctr" anchorCtr="0">
            <a:normAutofit/>
          </a:bodyPr>
          <a:lstStyle>
            <a:lvl1pPr marL="285750" indent="-285750">
              <a:lnSpc>
                <a:spcPct val="100000"/>
              </a:lnSpc>
              <a:buFont typeface="Arial" panose="020B0604020202020204" pitchFamily="34" charset="0"/>
              <a:buChar char="•"/>
              <a:defRPr sz="1800">
                <a:solidFill>
                  <a:schemeClr val="tx1">
                    <a:lumMod val="75000"/>
                    <a:lumOff val="25000"/>
                  </a:schemeClr>
                </a:solidFill>
              </a:defRPr>
            </a:lvl1pPr>
            <a:lvl2pPr marL="742950" indent="-285750">
              <a:lnSpc>
                <a:spcPct val="100000"/>
              </a:lnSpc>
              <a:buFont typeface="Arial" panose="020B0604020202020204" pitchFamily="34" charset="0"/>
              <a:buChar char="•"/>
              <a:defRPr sz="2000"/>
            </a:lvl2pPr>
            <a:lvl3pPr marL="1200150" indent="-285750">
              <a:lnSpc>
                <a:spcPct val="100000"/>
              </a:lnSpc>
              <a:buFont typeface="Arial" panose="020B0604020202020204" pitchFamily="34" charset="0"/>
              <a:buChar char="•"/>
              <a:defRPr sz="2000"/>
            </a:lvl3pPr>
            <a:lvl4pPr marL="1657350" indent="-285750">
              <a:lnSpc>
                <a:spcPct val="100000"/>
              </a:lnSpc>
              <a:buFont typeface="Arial" panose="020B0604020202020204" pitchFamily="34" charset="0"/>
              <a:buChar char="•"/>
              <a:defRPr sz="2000"/>
            </a:lvl4pPr>
            <a:lvl5pPr marL="2114550" indent="-285750">
              <a:lnSpc>
                <a:spcPct val="100000"/>
              </a:lnSpc>
              <a:buFont typeface="Arial" panose="020B0604020202020204" pitchFamily="34" charset="0"/>
              <a:buChar char="•"/>
              <a:defRPr sz="2000"/>
            </a:lvl5pPr>
          </a:lstStyle>
          <a:p>
            <a:pPr lvl="0"/>
            <a:r>
              <a:rPr lang="en-US" dirty="0"/>
              <a:t>Click to add text</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lstStyle/>
          <a:p>
            <a:fld id="{294A09A9-5501-47C1-A89A-A340965A2BE2}" type="slidenum">
              <a:rPr lang="en-US" smtClean="0"/>
              <a:t>‹#›</a:t>
            </a:fld>
            <a:endParaRPr lang="en-US" dirty="0"/>
          </a:p>
        </p:txBody>
      </p:sp>
      <p:cxnSp>
        <p:nvCxnSpPr>
          <p:cNvPr id="11" name="Straight Connector 10">
            <a:extLst>
              <a:ext uri="{FF2B5EF4-FFF2-40B4-BE49-F238E27FC236}">
                <a16:creationId xmlns:a16="http://schemas.microsoft.com/office/drawing/2014/main" id="{9CF3A507-2317-5869-357D-78FD3801A10F}"/>
              </a:ext>
            </a:extLst>
          </p:cNvPr>
          <p:cNvCxnSpPr/>
          <p:nvPr userDrawn="1"/>
        </p:nvCxnSpPr>
        <p:spPr>
          <a:xfrm>
            <a:off x="0" y="3428683"/>
            <a:ext cx="1440000" cy="0"/>
          </a:xfrm>
          <a:prstGeom prst="line">
            <a:avLst/>
          </a:prstGeom>
          <a:ln w="19050">
            <a:solidFill>
              <a:srgbClr val="0060A9"/>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8FAB769-C2BC-781C-75EA-6FD1CBEE5DE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0" y="6217494"/>
            <a:ext cx="618578" cy="540000"/>
          </a:xfrm>
          <a:prstGeom prst="rect">
            <a:avLst/>
          </a:prstGeom>
        </p:spPr>
      </p:pic>
    </p:spTree>
    <p:extLst>
      <p:ext uri="{BB962C8B-B14F-4D97-AF65-F5344CB8AC3E}">
        <p14:creationId xmlns:p14="http://schemas.microsoft.com/office/powerpoint/2010/main" val="2255385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Introduction">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428B1CE2-91FA-4E2B-8543-3B0F79B4801D}"/>
              </a:ext>
            </a:extLst>
          </p:cNvPr>
          <p:cNvSpPr>
            <a:spLocks noGrp="1"/>
          </p:cNvSpPr>
          <p:nvPr>
            <p:ph type="pic" sz="quarter" idx="15"/>
          </p:nvPr>
        </p:nvSpPr>
        <p:spPr>
          <a:xfrm>
            <a:off x="0" y="0"/>
            <a:ext cx="4261607" cy="6858000"/>
          </a:xfrm>
          <a:solidFill>
            <a:srgbClr val="C9E8FF"/>
          </a:solidFill>
        </p:spPr>
        <p:txBody>
          <a:bodyPr/>
          <a:lstStyle/>
          <a:p>
            <a:r>
              <a:rPr lang="en-US" dirty="0"/>
              <a:t>Click icon to add picture</a:t>
            </a:r>
          </a:p>
        </p:txBody>
      </p:sp>
      <p:sp>
        <p:nvSpPr>
          <p:cNvPr id="7" name="Text Placeholder 6">
            <a:extLst>
              <a:ext uri="{FF2B5EF4-FFF2-40B4-BE49-F238E27FC236}">
                <a16:creationId xmlns:a16="http://schemas.microsoft.com/office/drawing/2014/main" id="{24C2C3F7-8611-4C35-8251-0FD61D72D6B9}"/>
              </a:ext>
            </a:extLst>
          </p:cNvPr>
          <p:cNvSpPr>
            <a:spLocks noGrp="1"/>
          </p:cNvSpPr>
          <p:nvPr>
            <p:ph type="body" sz="quarter" idx="13" hasCustomPrompt="1"/>
          </p:nvPr>
        </p:nvSpPr>
        <p:spPr>
          <a:xfrm>
            <a:off x="4660525" y="1624263"/>
            <a:ext cx="7074273" cy="4487775"/>
          </a:xfrm>
        </p:spPr>
        <p:txBody>
          <a:bodyPr>
            <a:normAutofit/>
          </a:bodyPr>
          <a:lstStyle>
            <a:lvl1pPr marL="0" indent="0">
              <a:lnSpc>
                <a:spcPts val="2400"/>
              </a:lnSpc>
              <a:buFont typeface="Arial" panose="020B0604020202020204" pitchFamily="34" charset="0"/>
              <a:buNone/>
              <a:defRPr sz="1800" spc="30" baseline="0">
                <a:solidFill>
                  <a:schemeClr val="tx1">
                    <a:lumMod val="75000"/>
                    <a:lumOff val="25000"/>
                  </a:schemeClr>
                </a:solidFill>
              </a:defRPr>
            </a:lvl1pPr>
            <a:lvl2pPr marL="457200" indent="0">
              <a:lnSpc>
                <a:spcPts val="2400"/>
              </a:lnSpc>
              <a:buFont typeface="Arial" panose="020B0604020202020204" pitchFamily="34" charset="0"/>
              <a:buNone/>
              <a:defRPr sz="1800" spc="30" baseline="0">
                <a:solidFill>
                  <a:schemeClr val="tx1">
                    <a:lumMod val="75000"/>
                    <a:lumOff val="25000"/>
                  </a:schemeClr>
                </a:solidFill>
              </a:defRPr>
            </a:lvl2pPr>
            <a:lvl3pPr marL="914400" indent="0">
              <a:lnSpc>
                <a:spcPts val="2400"/>
              </a:lnSpc>
              <a:buFont typeface="Arial" panose="020B0604020202020204" pitchFamily="34" charset="0"/>
              <a:buNone/>
              <a:defRPr sz="1800" spc="30" baseline="0">
                <a:solidFill>
                  <a:schemeClr val="tx1">
                    <a:lumMod val="75000"/>
                    <a:lumOff val="25000"/>
                  </a:schemeClr>
                </a:solidFill>
              </a:defRPr>
            </a:lvl3pPr>
            <a:lvl4pPr marL="1371600" indent="0">
              <a:lnSpc>
                <a:spcPts val="2400"/>
              </a:lnSpc>
              <a:buFont typeface="Arial" panose="020B0604020202020204" pitchFamily="34" charset="0"/>
              <a:buNone/>
              <a:defRPr sz="1800" spc="30" baseline="0">
                <a:solidFill>
                  <a:schemeClr val="tx1">
                    <a:lumMod val="75000"/>
                    <a:lumOff val="25000"/>
                  </a:schemeClr>
                </a:solidFill>
              </a:defRPr>
            </a:lvl4pPr>
            <a:lvl5pPr marL="1828800" indent="0">
              <a:lnSpc>
                <a:spcPts val="2400"/>
              </a:lnSpc>
              <a:buFont typeface="Arial" panose="020B0604020202020204" pitchFamily="34" charset="0"/>
              <a:buNone/>
              <a:defRPr sz="1800" spc="30" baseline="0">
                <a:solidFill>
                  <a:schemeClr val="tx1">
                    <a:lumMod val="75000"/>
                    <a:lumOff val="25000"/>
                  </a:schemeClr>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Placeholder 1">
            <a:extLst>
              <a:ext uri="{FF2B5EF4-FFF2-40B4-BE49-F238E27FC236}">
                <a16:creationId xmlns:a16="http://schemas.microsoft.com/office/drawing/2014/main" id="{B1984A7C-795D-A5F6-A95A-4061B7DC90FB}"/>
              </a:ext>
            </a:extLst>
          </p:cNvPr>
          <p:cNvSpPr>
            <a:spLocks noGrp="1"/>
          </p:cNvSpPr>
          <p:nvPr>
            <p:ph type="title" hasCustomPrompt="1"/>
          </p:nvPr>
        </p:nvSpPr>
        <p:spPr>
          <a:xfrm>
            <a:off x="4660525" y="316210"/>
            <a:ext cx="7074273" cy="898975"/>
          </a:xfrm>
          <a:prstGeom prst="rect">
            <a:avLst/>
          </a:prstGeom>
        </p:spPr>
        <p:txBody>
          <a:bodyPr vert="horz" lIns="91440" tIns="45720" rIns="91440" bIns="45720" rtlCol="0" anchor="b" anchorCtr="0">
            <a:normAutofit/>
          </a:bodyPr>
          <a:lstStyle>
            <a:lvl1pPr>
              <a:defRPr/>
            </a:lvl1pPr>
          </a:lstStyle>
          <a:p>
            <a:r>
              <a:rPr lang="en-US" dirty="0"/>
              <a:t>Click to add title</a:t>
            </a:r>
          </a:p>
        </p:txBody>
      </p:sp>
      <p:cxnSp>
        <p:nvCxnSpPr>
          <p:cNvPr id="8" name="Straight Connector 7">
            <a:extLst>
              <a:ext uri="{FF2B5EF4-FFF2-40B4-BE49-F238E27FC236}">
                <a16:creationId xmlns:a16="http://schemas.microsoft.com/office/drawing/2014/main" id="{548CE242-E13D-025E-C144-17C02599A229}"/>
              </a:ext>
            </a:extLst>
          </p:cNvPr>
          <p:cNvCxnSpPr/>
          <p:nvPr userDrawn="1"/>
        </p:nvCxnSpPr>
        <p:spPr>
          <a:xfrm>
            <a:off x="3659028" y="1315539"/>
            <a:ext cx="1440000" cy="0"/>
          </a:xfrm>
          <a:prstGeom prst="line">
            <a:avLst/>
          </a:prstGeom>
          <a:ln w="19050">
            <a:solidFill>
              <a:srgbClr val="0060A9"/>
            </a:solidFill>
          </a:ln>
        </p:spPr>
        <p:style>
          <a:lnRef idx="1">
            <a:schemeClr val="accent1"/>
          </a:lnRef>
          <a:fillRef idx="0">
            <a:schemeClr val="accent1"/>
          </a:fillRef>
          <a:effectRef idx="0">
            <a:schemeClr val="accent1"/>
          </a:effectRef>
          <a:fontRef idx="minor">
            <a:schemeClr val="tx1"/>
          </a:fontRef>
        </p:style>
      </p:cxnSp>
      <p:sp>
        <p:nvSpPr>
          <p:cNvPr id="12" name="Slide Number Placeholder 5">
            <a:extLst>
              <a:ext uri="{FF2B5EF4-FFF2-40B4-BE49-F238E27FC236}">
                <a16:creationId xmlns:a16="http://schemas.microsoft.com/office/drawing/2014/main" id="{65BBA254-544D-0FBD-FC9F-8BA4E4D81665}"/>
              </a:ext>
            </a:extLst>
          </p:cNvPr>
          <p:cNvSpPr>
            <a:spLocks noGrp="1"/>
          </p:cNvSpPr>
          <p:nvPr>
            <p:ph type="sldNum" sz="quarter" idx="4"/>
          </p:nvPr>
        </p:nvSpPr>
        <p:spPr>
          <a:xfrm>
            <a:off x="10936704" y="6392369"/>
            <a:ext cx="798095" cy="365125"/>
          </a:xfrm>
          <a:prstGeom prst="rect">
            <a:avLst/>
          </a:prstGeom>
        </p:spPr>
        <p:txBody>
          <a:bodyPr vert="horz" lIns="91440" tIns="45720" rIns="91440" bIns="45720" rtlCol="0" anchor="ctr"/>
          <a:lstStyle>
            <a:lvl1pPr algn="r">
              <a:defRPr sz="1100">
                <a:solidFill>
                  <a:schemeClr val="tx1">
                    <a:lumMod val="75000"/>
                    <a:lumOff val="25000"/>
                  </a:schemeClr>
                </a:solidFill>
                <a:latin typeface="Arial" panose="020B0604020202020204" pitchFamily="34" charset="0"/>
                <a:cs typeface="Arial" panose="020B0604020202020204" pitchFamily="34" charset="0"/>
              </a:defRPr>
            </a:lvl1pPr>
          </a:lstStyle>
          <a:p>
            <a:fld id="{294A09A9-5501-47C1-A89A-A340965A2BE2}" type="slidenum">
              <a:rPr lang="en-US" smtClean="0"/>
              <a:pPr/>
              <a:t>‹#›</a:t>
            </a:fld>
            <a:endParaRPr lang="en-US" dirty="0"/>
          </a:p>
        </p:txBody>
      </p:sp>
      <p:pic>
        <p:nvPicPr>
          <p:cNvPr id="14" name="Picture 13">
            <a:extLst>
              <a:ext uri="{FF2B5EF4-FFF2-40B4-BE49-F238E27FC236}">
                <a16:creationId xmlns:a16="http://schemas.microsoft.com/office/drawing/2014/main" id="{892B0203-D266-C122-2FF1-5533817FA31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0" y="6217494"/>
            <a:ext cx="618578" cy="540000"/>
          </a:xfrm>
          <a:prstGeom prst="rect">
            <a:avLst/>
          </a:prstGeom>
        </p:spPr>
      </p:pic>
    </p:spTree>
    <p:extLst>
      <p:ext uri="{BB962C8B-B14F-4D97-AF65-F5344CB8AC3E}">
        <p14:creationId xmlns:p14="http://schemas.microsoft.com/office/powerpoint/2010/main" val="3139654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4DF764D-A077-4BED-ABF1-8DF341BC85D7}"/>
              </a:ext>
            </a:extLst>
          </p:cNvPr>
          <p:cNvSpPr>
            <a:spLocks noGrp="1"/>
          </p:cNvSpPr>
          <p:nvPr>
            <p:ph type="pic" sz="quarter" idx="10"/>
          </p:nvPr>
        </p:nvSpPr>
        <p:spPr>
          <a:xfrm>
            <a:off x="1524" y="-2"/>
            <a:ext cx="12188952" cy="4572000"/>
          </a:xfrm>
          <a:solidFill>
            <a:srgbClr val="C9E8FF"/>
          </a:solidFill>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494248F2-5264-4601-AA0B-6C092F77F2DD}"/>
              </a:ext>
            </a:extLst>
          </p:cNvPr>
          <p:cNvSpPr>
            <a:spLocks noGrp="1"/>
          </p:cNvSpPr>
          <p:nvPr>
            <p:ph type="ctrTitle" hasCustomPrompt="1"/>
          </p:nvPr>
        </p:nvSpPr>
        <p:spPr>
          <a:xfrm>
            <a:off x="1524000" y="4680284"/>
            <a:ext cx="9144000" cy="1199148"/>
          </a:xfrm>
        </p:spPr>
        <p:txBody>
          <a:bodyPr anchor="b">
            <a:normAutofit/>
          </a:bodyPr>
          <a:lstStyle>
            <a:lvl1pPr algn="ctr">
              <a:defRPr sz="3200">
                <a:solidFill>
                  <a:srgbClr val="0060A9"/>
                </a:solidFill>
              </a:defRPr>
            </a:lvl1pPr>
          </a:lstStyle>
          <a:p>
            <a:r>
              <a:rPr lang="en-US" dirty="0"/>
              <a:t>Click to add title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hasCustomPrompt="1"/>
          </p:nvPr>
        </p:nvSpPr>
        <p:spPr>
          <a:xfrm>
            <a:off x="1524000" y="5971507"/>
            <a:ext cx="9144000" cy="524794"/>
          </a:xfrm>
        </p:spPr>
        <p:txBody>
          <a:bodyPr>
            <a:normAutofit/>
          </a:bodyPr>
          <a:lstStyle>
            <a:lvl1pPr marL="0" indent="0" algn="ctr">
              <a:buNone/>
              <a:defRPr sz="1800" spc="30" baseline="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8" name="Slide Number Placeholder 5">
            <a:extLst>
              <a:ext uri="{FF2B5EF4-FFF2-40B4-BE49-F238E27FC236}">
                <a16:creationId xmlns:a16="http://schemas.microsoft.com/office/drawing/2014/main" id="{5759191F-1993-9C98-FFCD-D5491D36D133}"/>
              </a:ext>
            </a:extLst>
          </p:cNvPr>
          <p:cNvSpPr>
            <a:spLocks noGrp="1"/>
          </p:cNvSpPr>
          <p:nvPr>
            <p:ph type="sldNum" sz="quarter" idx="4"/>
          </p:nvPr>
        </p:nvSpPr>
        <p:spPr>
          <a:xfrm>
            <a:off x="10936704" y="6392369"/>
            <a:ext cx="798095" cy="365125"/>
          </a:xfrm>
          <a:prstGeom prst="rect">
            <a:avLst/>
          </a:prstGeom>
        </p:spPr>
        <p:txBody>
          <a:bodyPr vert="horz" lIns="91440" tIns="45720" rIns="91440" bIns="45720" rtlCol="0" anchor="ctr"/>
          <a:lstStyle>
            <a:lvl1pPr algn="r">
              <a:defRPr sz="1100">
                <a:solidFill>
                  <a:schemeClr val="tx1">
                    <a:lumMod val="75000"/>
                    <a:lumOff val="25000"/>
                  </a:schemeClr>
                </a:solidFill>
                <a:latin typeface="Arial" panose="020B0604020202020204" pitchFamily="34" charset="0"/>
                <a:cs typeface="Arial" panose="020B0604020202020204" pitchFamily="34" charset="0"/>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549363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 option 1">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6FC6F2-80B4-49A7-9448-33FE2DF0E967}"/>
              </a:ext>
            </a:extLst>
          </p:cNvPr>
          <p:cNvSpPr>
            <a:spLocks noGrp="1"/>
          </p:cNvSpPr>
          <p:nvPr>
            <p:ph idx="1" hasCustomPrompt="1"/>
          </p:nvPr>
        </p:nvSpPr>
        <p:spPr>
          <a:xfrm>
            <a:off x="457199" y="1467853"/>
            <a:ext cx="11277599" cy="4628147"/>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Placeholder 1">
            <a:extLst>
              <a:ext uri="{FF2B5EF4-FFF2-40B4-BE49-F238E27FC236}">
                <a16:creationId xmlns:a16="http://schemas.microsoft.com/office/drawing/2014/main" id="{BB02DA7A-87A6-8F20-5DE6-D3F1A93469A2}"/>
              </a:ext>
            </a:extLst>
          </p:cNvPr>
          <p:cNvSpPr>
            <a:spLocks noGrp="1"/>
          </p:cNvSpPr>
          <p:nvPr>
            <p:ph type="title"/>
          </p:nvPr>
        </p:nvSpPr>
        <p:spPr>
          <a:xfrm>
            <a:off x="457200" y="381001"/>
            <a:ext cx="11277598" cy="810125"/>
          </a:xfrm>
          <a:prstGeom prst="rect">
            <a:avLst/>
          </a:prstGeom>
        </p:spPr>
        <p:txBody>
          <a:bodyPr vert="horz" lIns="91440" tIns="45720" rIns="91440" bIns="45720" rtlCol="0" anchor="b" anchorCtr="0">
            <a:normAutofit/>
          </a:bodyPr>
          <a:lstStyle/>
          <a:p>
            <a:r>
              <a:rPr lang="en-US" dirty="0"/>
              <a:t>Click to edit Master title style</a:t>
            </a:r>
          </a:p>
        </p:txBody>
      </p:sp>
      <p:sp>
        <p:nvSpPr>
          <p:cNvPr id="6" name="Slide Number Placeholder 5">
            <a:extLst>
              <a:ext uri="{FF2B5EF4-FFF2-40B4-BE49-F238E27FC236}">
                <a16:creationId xmlns:a16="http://schemas.microsoft.com/office/drawing/2014/main" id="{96E073A4-446F-2139-8A75-815E3F2F8DA2}"/>
              </a:ext>
            </a:extLst>
          </p:cNvPr>
          <p:cNvSpPr>
            <a:spLocks noGrp="1"/>
          </p:cNvSpPr>
          <p:nvPr>
            <p:ph type="sldNum" sz="quarter" idx="4"/>
          </p:nvPr>
        </p:nvSpPr>
        <p:spPr>
          <a:xfrm>
            <a:off x="10936704" y="6392369"/>
            <a:ext cx="798095" cy="365125"/>
          </a:xfrm>
          <a:prstGeom prst="rect">
            <a:avLst/>
          </a:prstGeom>
        </p:spPr>
        <p:txBody>
          <a:bodyPr vert="horz" lIns="91440" tIns="45720" rIns="91440" bIns="45720" rtlCol="0" anchor="ctr"/>
          <a:lstStyle>
            <a:lvl1pPr algn="r">
              <a:defRPr sz="1100">
                <a:solidFill>
                  <a:schemeClr val="tx1">
                    <a:lumMod val="75000"/>
                    <a:lumOff val="25000"/>
                  </a:schemeClr>
                </a:solidFill>
                <a:latin typeface="Arial" panose="020B0604020202020204" pitchFamily="34" charset="0"/>
                <a:cs typeface="Arial" panose="020B0604020202020204" pitchFamily="34" charset="0"/>
              </a:defRPr>
            </a:lvl1pPr>
          </a:lstStyle>
          <a:p>
            <a:fld id="{294A09A9-5501-47C1-A89A-A340965A2BE2}" type="slidenum">
              <a:rPr lang="en-US" smtClean="0"/>
              <a:pPr/>
              <a:t>‹#›</a:t>
            </a:fld>
            <a:endParaRPr lang="en-US" dirty="0"/>
          </a:p>
        </p:txBody>
      </p:sp>
      <p:cxnSp>
        <p:nvCxnSpPr>
          <p:cNvPr id="5" name="Straight Connector 4">
            <a:extLst>
              <a:ext uri="{FF2B5EF4-FFF2-40B4-BE49-F238E27FC236}">
                <a16:creationId xmlns:a16="http://schemas.microsoft.com/office/drawing/2014/main" id="{554CBD91-F571-544B-B40F-E9532F842EF6}"/>
              </a:ext>
            </a:extLst>
          </p:cNvPr>
          <p:cNvCxnSpPr/>
          <p:nvPr userDrawn="1"/>
        </p:nvCxnSpPr>
        <p:spPr>
          <a:xfrm>
            <a:off x="0" y="1287377"/>
            <a:ext cx="1440000" cy="0"/>
          </a:xfrm>
          <a:prstGeom prst="line">
            <a:avLst/>
          </a:prstGeom>
          <a:ln w="19050">
            <a:solidFill>
              <a:srgbClr val="0060A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8207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 option 2">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6FC6F2-80B4-49A7-9448-33FE2DF0E967}"/>
              </a:ext>
            </a:extLst>
          </p:cNvPr>
          <p:cNvSpPr>
            <a:spLocks noGrp="1"/>
          </p:cNvSpPr>
          <p:nvPr>
            <p:ph idx="1" hasCustomPrompt="1"/>
          </p:nvPr>
        </p:nvSpPr>
        <p:spPr>
          <a:xfrm>
            <a:off x="457199" y="1467853"/>
            <a:ext cx="3712129" cy="4628147"/>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Placeholder 1">
            <a:extLst>
              <a:ext uri="{FF2B5EF4-FFF2-40B4-BE49-F238E27FC236}">
                <a16:creationId xmlns:a16="http://schemas.microsoft.com/office/drawing/2014/main" id="{BB02DA7A-87A6-8F20-5DE6-D3F1A93469A2}"/>
              </a:ext>
            </a:extLst>
          </p:cNvPr>
          <p:cNvSpPr>
            <a:spLocks noGrp="1"/>
          </p:cNvSpPr>
          <p:nvPr>
            <p:ph type="title"/>
          </p:nvPr>
        </p:nvSpPr>
        <p:spPr>
          <a:xfrm>
            <a:off x="457200" y="381001"/>
            <a:ext cx="4911754" cy="810125"/>
          </a:xfrm>
          <a:prstGeom prst="rect">
            <a:avLst/>
          </a:prstGeom>
        </p:spPr>
        <p:txBody>
          <a:bodyPr vert="horz" lIns="91440" tIns="45720" rIns="91440" bIns="45720" rtlCol="0" anchor="b" anchorCtr="0">
            <a:normAutofit/>
          </a:bodyPr>
          <a:lstStyle/>
          <a:p>
            <a:r>
              <a:rPr lang="en-US" dirty="0"/>
              <a:t>Click to edit Master title style</a:t>
            </a:r>
          </a:p>
        </p:txBody>
      </p:sp>
      <p:sp>
        <p:nvSpPr>
          <p:cNvPr id="6" name="Slide Number Placeholder 5">
            <a:extLst>
              <a:ext uri="{FF2B5EF4-FFF2-40B4-BE49-F238E27FC236}">
                <a16:creationId xmlns:a16="http://schemas.microsoft.com/office/drawing/2014/main" id="{96E073A4-446F-2139-8A75-815E3F2F8DA2}"/>
              </a:ext>
            </a:extLst>
          </p:cNvPr>
          <p:cNvSpPr>
            <a:spLocks noGrp="1"/>
          </p:cNvSpPr>
          <p:nvPr>
            <p:ph type="sldNum" sz="quarter" idx="4"/>
          </p:nvPr>
        </p:nvSpPr>
        <p:spPr>
          <a:xfrm>
            <a:off x="10936704" y="6392369"/>
            <a:ext cx="798095" cy="365125"/>
          </a:xfrm>
          <a:prstGeom prst="rect">
            <a:avLst/>
          </a:prstGeom>
        </p:spPr>
        <p:txBody>
          <a:bodyPr vert="horz" lIns="91440" tIns="45720" rIns="91440" bIns="45720" rtlCol="0" anchor="ctr"/>
          <a:lstStyle>
            <a:lvl1pPr algn="r">
              <a:defRPr sz="1100">
                <a:solidFill>
                  <a:schemeClr val="tx1">
                    <a:lumMod val="75000"/>
                    <a:lumOff val="25000"/>
                  </a:schemeClr>
                </a:solidFill>
                <a:latin typeface="Arial" panose="020B0604020202020204" pitchFamily="34" charset="0"/>
                <a:cs typeface="Arial" panose="020B0604020202020204" pitchFamily="34" charset="0"/>
              </a:defRPr>
            </a:lvl1pPr>
          </a:lstStyle>
          <a:p>
            <a:fld id="{294A09A9-5501-47C1-A89A-A340965A2BE2}" type="slidenum">
              <a:rPr lang="en-US" smtClean="0"/>
              <a:pPr/>
              <a:t>‹#›</a:t>
            </a:fld>
            <a:endParaRPr lang="en-US" dirty="0"/>
          </a:p>
        </p:txBody>
      </p:sp>
      <p:sp>
        <p:nvSpPr>
          <p:cNvPr id="5" name="Picture Placeholder 9">
            <a:extLst>
              <a:ext uri="{FF2B5EF4-FFF2-40B4-BE49-F238E27FC236}">
                <a16:creationId xmlns:a16="http://schemas.microsoft.com/office/drawing/2014/main" id="{757BA99E-4372-84F1-AD4A-53B7C1DD11F6}"/>
              </a:ext>
            </a:extLst>
          </p:cNvPr>
          <p:cNvSpPr>
            <a:spLocks noGrp="1"/>
          </p:cNvSpPr>
          <p:nvPr>
            <p:ph type="pic" sz="quarter" idx="13"/>
          </p:nvPr>
        </p:nvSpPr>
        <p:spPr>
          <a:xfrm>
            <a:off x="6248399" y="621682"/>
            <a:ext cx="5486400" cy="5595812"/>
          </a:xfrm>
          <a:solidFill>
            <a:srgbClr val="E5F4FF"/>
          </a:solidFill>
        </p:spPr>
        <p:txBody>
          <a:bodyPr/>
          <a:lstStyle/>
          <a:p>
            <a:r>
              <a:rPr lang="en-US"/>
              <a:t>Click icon to add picture</a:t>
            </a:r>
            <a:endParaRPr lang="en-US" dirty="0"/>
          </a:p>
        </p:txBody>
      </p:sp>
      <p:sp>
        <p:nvSpPr>
          <p:cNvPr id="7" name="Picture Placeholder 9">
            <a:extLst>
              <a:ext uri="{FF2B5EF4-FFF2-40B4-BE49-F238E27FC236}">
                <a16:creationId xmlns:a16="http://schemas.microsoft.com/office/drawing/2014/main" id="{CA32B9A6-ADA5-B0B4-3537-6F31285A76F9}"/>
              </a:ext>
            </a:extLst>
          </p:cNvPr>
          <p:cNvSpPr>
            <a:spLocks noGrp="1"/>
          </p:cNvSpPr>
          <p:nvPr>
            <p:ph type="pic" sz="quarter" idx="14"/>
          </p:nvPr>
        </p:nvSpPr>
        <p:spPr>
          <a:xfrm>
            <a:off x="4393583" y="1273262"/>
            <a:ext cx="3001534" cy="4464845"/>
          </a:xfrm>
          <a:solidFill>
            <a:srgbClr val="C9E8FF"/>
          </a:solidFill>
        </p:spPr>
        <p:txBody>
          <a:bodyPr/>
          <a:lstStyle/>
          <a:p>
            <a:r>
              <a:rPr lang="en-US" dirty="0"/>
              <a:t>Click icon to add picture</a:t>
            </a:r>
          </a:p>
        </p:txBody>
      </p:sp>
      <p:cxnSp>
        <p:nvCxnSpPr>
          <p:cNvPr id="8" name="Straight Connector 7">
            <a:extLst>
              <a:ext uri="{FF2B5EF4-FFF2-40B4-BE49-F238E27FC236}">
                <a16:creationId xmlns:a16="http://schemas.microsoft.com/office/drawing/2014/main" id="{9BD5899A-D6CB-31BC-1C71-0B78FE83F2C4}"/>
              </a:ext>
            </a:extLst>
          </p:cNvPr>
          <p:cNvCxnSpPr/>
          <p:nvPr userDrawn="1"/>
        </p:nvCxnSpPr>
        <p:spPr>
          <a:xfrm>
            <a:off x="0" y="1287377"/>
            <a:ext cx="1440000" cy="0"/>
          </a:xfrm>
          <a:prstGeom prst="line">
            <a:avLst/>
          </a:prstGeom>
          <a:ln w="19050">
            <a:solidFill>
              <a:srgbClr val="0060A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4009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ogo only">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6E073A4-446F-2139-8A75-815E3F2F8DA2}"/>
              </a:ext>
            </a:extLst>
          </p:cNvPr>
          <p:cNvSpPr>
            <a:spLocks noGrp="1"/>
          </p:cNvSpPr>
          <p:nvPr>
            <p:ph type="sldNum" sz="quarter" idx="4"/>
          </p:nvPr>
        </p:nvSpPr>
        <p:spPr>
          <a:xfrm>
            <a:off x="10936704" y="6392369"/>
            <a:ext cx="798095" cy="365125"/>
          </a:xfrm>
          <a:prstGeom prst="rect">
            <a:avLst/>
          </a:prstGeom>
        </p:spPr>
        <p:txBody>
          <a:bodyPr vert="horz" lIns="91440" tIns="45720" rIns="91440" bIns="45720" rtlCol="0" anchor="ctr"/>
          <a:lstStyle>
            <a:lvl1pPr algn="r">
              <a:defRPr sz="1100">
                <a:solidFill>
                  <a:schemeClr val="tx1">
                    <a:lumMod val="75000"/>
                    <a:lumOff val="25000"/>
                  </a:schemeClr>
                </a:solidFill>
                <a:latin typeface="Arial" panose="020B0604020202020204" pitchFamily="34" charset="0"/>
                <a:cs typeface="Arial" panose="020B0604020202020204" pitchFamily="34" charset="0"/>
              </a:defRPr>
            </a:lvl1pPr>
          </a:lstStyle>
          <a:p>
            <a:fld id="{294A09A9-5501-47C1-A89A-A340965A2BE2}" type="slidenum">
              <a:rPr lang="en-US" smtClean="0"/>
              <a:pPr/>
              <a:t>‹#›</a:t>
            </a:fld>
            <a:endParaRPr lang="en-US" dirty="0"/>
          </a:p>
        </p:txBody>
      </p:sp>
      <p:sp>
        <p:nvSpPr>
          <p:cNvPr id="7" name="Content Placeholder 2">
            <a:extLst>
              <a:ext uri="{FF2B5EF4-FFF2-40B4-BE49-F238E27FC236}">
                <a16:creationId xmlns:a16="http://schemas.microsoft.com/office/drawing/2014/main" id="{09AE0D47-9F1D-ED4B-BDB9-A70795B8E707}"/>
              </a:ext>
            </a:extLst>
          </p:cNvPr>
          <p:cNvSpPr>
            <a:spLocks noGrp="1"/>
          </p:cNvSpPr>
          <p:nvPr>
            <p:ph idx="1" hasCustomPrompt="1"/>
          </p:nvPr>
        </p:nvSpPr>
        <p:spPr>
          <a:xfrm>
            <a:off x="457199" y="381001"/>
            <a:ext cx="11277599" cy="5714999"/>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747871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Full imag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4DF764D-A077-4BED-ABF1-8DF341BC85D7}"/>
              </a:ext>
            </a:extLst>
          </p:cNvPr>
          <p:cNvSpPr>
            <a:spLocks noGrp="1"/>
          </p:cNvSpPr>
          <p:nvPr>
            <p:ph type="pic" sz="quarter" idx="10"/>
          </p:nvPr>
        </p:nvSpPr>
        <p:spPr>
          <a:xfrm>
            <a:off x="1" y="0"/>
            <a:ext cx="12191999" cy="6858000"/>
          </a:xfrm>
          <a:solidFill>
            <a:srgbClr val="E5F4FF"/>
          </a:solidFill>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494248F2-5264-4601-AA0B-6C092F77F2DD}"/>
              </a:ext>
            </a:extLst>
          </p:cNvPr>
          <p:cNvSpPr>
            <a:spLocks noGrp="1"/>
          </p:cNvSpPr>
          <p:nvPr>
            <p:ph type="ctrTitle" hasCustomPrompt="1"/>
          </p:nvPr>
        </p:nvSpPr>
        <p:spPr>
          <a:xfrm>
            <a:off x="7541292" y="4124825"/>
            <a:ext cx="4650708" cy="1460415"/>
          </a:xfrm>
          <a:solidFill>
            <a:schemeClr val="bg1">
              <a:alpha val="80000"/>
            </a:schemeClr>
          </a:solidFill>
        </p:spPr>
        <p:txBody>
          <a:bodyPr lIns="502920" bIns="137160" anchor="ctr" anchorCtr="0">
            <a:normAutofit/>
          </a:bodyPr>
          <a:lstStyle>
            <a:lvl1pPr algn="l">
              <a:defRPr sz="3200">
                <a:solidFill>
                  <a:srgbClr val="0060A9"/>
                </a:solidFill>
              </a:defRPr>
            </a:lvl1pPr>
          </a:lstStyle>
          <a:p>
            <a:r>
              <a:rPr lang="en-US" dirty="0"/>
              <a:t>Click to add title</a:t>
            </a:r>
          </a:p>
        </p:txBody>
      </p:sp>
      <p:pic>
        <p:nvPicPr>
          <p:cNvPr id="6" name="Picture 5">
            <a:extLst>
              <a:ext uri="{FF2B5EF4-FFF2-40B4-BE49-F238E27FC236}">
                <a16:creationId xmlns:a16="http://schemas.microsoft.com/office/drawing/2014/main" id="{C28B71A2-974D-5386-BAB9-71D4D0E9FC1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0" y="6217494"/>
            <a:ext cx="618578" cy="540000"/>
          </a:xfrm>
          <a:prstGeom prst="rect">
            <a:avLst/>
          </a:prstGeom>
        </p:spPr>
      </p:pic>
    </p:spTree>
    <p:extLst>
      <p:ext uri="{BB962C8B-B14F-4D97-AF65-F5344CB8AC3E}">
        <p14:creationId xmlns:p14="http://schemas.microsoft.com/office/powerpoint/2010/main" val="21063226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457200" y="381001"/>
            <a:ext cx="11277599" cy="810125"/>
          </a:xfrm>
          <a:prstGeom prst="rect">
            <a:avLst/>
          </a:prstGeom>
        </p:spPr>
        <p:txBody>
          <a:bodyPr vert="horz" lIns="91440" tIns="45720" rIns="91440" bIns="45720" rtlCol="0" anchor="b" anchorCtr="0">
            <a:normAutofit/>
          </a:bodyPr>
          <a:lstStyle/>
          <a:p>
            <a:r>
              <a:rPr lang="en-US" dirty="0"/>
              <a:t>Click to edit Master title style</a:t>
            </a:r>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457200" y="1467858"/>
            <a:ext cx="11277600" cy="454593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10936704" y="6392369"/>
            <a:ext cx="798095" cy="365125"/>
          </a:xfrm>
          <a:prstGeom prst="rect">
            <a:avLst/>
          </a:prstGeom>
        </p:spPr>
        <p:txBody>
          <a:bodyPr vert="horz" lIns="91440" tIns="45720" rIns="91440" bIns="45720" rtlCol="0" anchor="ctr"/>
          <a:lstStyle>
            <a:lvl1pPr algn="r">
              <a:defRPr sz="1100">
                <a:solidFill>
                  <a:schemeClr val="tx1">
                    <a:lumMod val="75000"/>
                    <a:lumOff val="25000"/>
                  </a:schemeClr>
                </a:solidFill>
                <a:latin typeface="Arial" panose="020B0604020202020204" pitchFamily="34" charset="0"/>
                <a:cs typeface="Arial" panose="020B0604020202020204" pitchFamily="34" charset="0"/>
              </a:defRPr>
            </a:lvl1pPr>
          </a:lstStyle>
          <a:p>
            <a:fld id="{294A09A9-5501-47C1-A89A-A340965A2BE2}" type="slidenum">
              <a:rPr lang="en-US" smtClean="0"/>
              <a:pPr/>
              <a:t>‹#›</a:t>
            </a:fld>
            <a:endParaRPr lang="en-US" dirty="0"/>
          </a:p>
        </p:txBody>
      </p:sp>
      <p:pic>
        <p:nvPicPr>
          <p:cNvPr id="11" name="Picture 10">
            <a:extLst>
              <a:ext uri="{FF2B5EF4-FFF2-40B4-BE49-F238E27FC236}">
                <a16:creationId xmlns:a16="http://schemas.microsoft.com/office/drawing/2014/main" id="{85113363-2CC8-8D59-6591-18600A3A59A4}"/>
              </a:ext>
            </a:extLst>
          </p:cNvPr>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457200" y="6217494"/>
            <a:ext cx="618578" cy="540000"/>
          </a:xfrm>
          <a:prstGeom prst="rect">
            <a:avLst/>
          </a:prstGeom>
        </p:spPr>
      </p:pic>
      <p:sp>
        <p:nvSpPr>
          <p:cNvPr id="5" name="TextBox 4">
            <a:extLst>
              <a:ext uri="{FF2B5EF4-FFF2-40B4-BE49-F238E27FC236}">
                <a16:creationId xmlns:a16="http://schemas.microsoft.com/office/drawing/2014/main" id="{78881F7C-161F-4482-E320-14B2410E5641}"/>
              </a:ext>
            </a:extLst>
          </p:cNvPr>
          <p:cNvSpPr txBox="1"/>
          <p:nvPr userDrawn="1">
            <p:extLst>
              <p:ext uri="{1162E1C5-73C7-4A58-AE30-91384D911F3F}">
                <p184:classification xmlns:p184="http://schemas.microsoft.com/office/powerpoint/2018/4/main" val="ftr"/>
              </p:ext>
            </p:extLst>
          </p:nvPr>
        </p:nvSpPr>
        <p:spPr>
          <a:xfrm>
            <a:off x="5973763" y="6703060"/>
            <a:ext cx="261937" cy="91440"/>
          </a:xfrm>
          <a:prstGeom prst="rect">
            <a:avLst/>
          </a:prstGeom>
        </p:spPr>
        <p:txBody>
          <a:bodyPr horzOverflow="overflow" lIns="0" tIns="0" rIns="0" bIns="0">
            <a:spAutoFit/>
          </a:bodyPr>
          <a:lstStyle/>
          <a:p>
            <a:pPr algn="l"/>
            <a:r>
              <a:rPr lang="en-GB" sz="600">
                <a:solidFill>
                  <a:srgbClr val="626469"/>
                </a:solidFill>
                <a:latin typeface="Calibri" panose="020F0502020204030204" pitchFamily="34" charset="0"/>
                <a:ea typeface="Calibri" panose="020F0502020204030204" pitchFamily="34" charset="0"/>
                <a:cs typeface="Calibri" panose="020F0502020204030204" pitchFamily="34" charset="0"/>
              </a:rPr>
              <a:t>General</a:t>
            </a:r>
          </a:p>
        </p:txBody>
      </p:sp>
    </p:spTree>
    <p:extLst>
      <p:ext uri="{BB962C8B-B14F-4D97-AF65-F5344CB8AC3E}">
        <p14:creationId xmlns:p14="http://schemas.microsoft.com/office/powerpoint/2010/main" val="1788353970"/>
      </p:ext>
    </p:extLst>
  </p:cSld>
  <p:clrMap bg1="lt1" tx1="dk1" bg2="lt2" tx2="dk2" accent1="accent1" accent2="accent2" accent3="accent3" accent4="accent4" accent5="accent5" accent6="accent6" hlink="hlink" folHlink="folHlink"/>
  <p:sldLayoutIdLst>
    <p:sldLayoutId id="2147483649" r:id="rId1"/>
    <p:sldLayoutId id="2147483678" r:id="rId2"/>
    <p:sldLayoutId id="2147483664" r:id="rId3"/>
    <p:sldLayoutId id="2147483665" r:id="rId4"/>
    <p:sldLayoutId id="2147483670" r:id="rId5"/>
    <p:sldLayoutId id="2147483672" r:id="rId6"/>
    <p:sldLayoutId id="2147483679" r:id="rId7"/>
    <p:sldLayoutId id="2147483682" r:id="rId8"/>
    <p:sldLayoutId id="2147483675" r:id="rId9"/>
    <p:sldLayoutId id="2147483654" r:id="rId10"/>
    <p:sldLayoutId id="2147483667" r:id="rId11"/>
    <p:sldLayoutId id="2147483680" r:id="rId12"/>
    <p:sldLayoutId id="2147483681" r:id="rId13"/>
    <p:sldLayoutId id="2147483668" r:id="rId14"/>
    <p:sldLayoutId id="2147483662" r:id="rId15"/>
    <p:sldLayoutId id="2147483677" r:id="rId16"/>
  </p:sldLayoutIdLst>
  <p:hf hdr="0"/>
  <p:txStyles>
    <p:titleStyle>
      <a:lvl1pPr algn="l" defTabSz="914400" rtl="0" eaLnBrk="1" latinLnBrk="0" hangingPunct="1">
        <a:lnSpc>
          <a:spcPct val="90000"/>
        </a:lnSpc>
        <a:spcBef>
          <a:spcPct val="0"/>
        </a:spcBef>
        <a:buNone/>
        <a:defRPr sz="3200" kern="1200" spc="30" baseline="0">
          <a:solidFill>
            <a:srgbClr val="0060A9"/>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3840" userDrawn="1">
          <p15:clr>
            <a:srgbClr val="A4A3A4"/>
          </p15:clr>
        </p15:guide>
        <p15:guide id="3" pos="288" userDrawn="1">
          <p15:clr>
            <a:srgbClr val="547EBF"/>
          </p15:clr>
        </p15:guide>
        <p15:guide id="4" orient="horz" pos="240" userDrawn="1">
          <p15:clr>
            <a:srgbClr val="547EBF"/>
          </p15:clr>
        </p15:guide>
        <p15:guide id="5" pos="7392" userDrawn="1">
          <p15:clr>
            <a:srgbClr val="547EBF"/>
          </p15:clr>
        </p15:guide>
        <p15:guide id="6" orient="horz" pos="4080" userDrawn="1">
          <p15:clr>
            <a:srgbClr val="547EBF"/>
          </p15:clr>
        </p15:guide>
        <p15:guide id="7" pos="3960" userDrawn="1">
          <p15:clr>
            <a:srgbClr val="547EBF"/>
          </p15:clr>
        </p15:guide>
        <p15:guide id="8" pos="3720" userDrawn="1">
          <p15:clr>
            <a:srgbClr val="547EBF"/>
          </p15:clr>
        </p15:guide>
        <p15:guide id="9" pos="2112" userDrawn="1">
          <p15:clr>
            <a:srgbClr val="547EBF"/>
          </p15:clr>
        </p15:guide>
        <p15:guide id="10" pos="1848" userDrawn="1">
          <p15:clr>
            <a:srgbClr val="547EBF"/>
          </p15:clr>
        </p15:guide>
        <p15:guide id="11" pos="5568" userDrawn="1">
          <p15:clr>
            <a:srgbClr val="547EBF"/>
          </p15:clr>
        </p15:guide>
        <p15:guide id="12" pos="5832" userDrawn="1">
          <p15:clr>
            <a:srgbClr val="547EBF"/>
          </p15:clr>
        </p15:guide>
        <p15:guide id="13" pos="4968" userDrawn="1">
          <p15:clr>
            <a:srgbClr val="9FCC3B"/>
          </p15:clr>
        </p15:guide>
        <p15:guide id="14" pos="5208" userDrawn="1">
          <p15:clr>
            <a:srgbClr val="9FCC3B"/>
          </p15:clr>
        </p15:guide>
        <p15:guide id="15" pos="2712" userDrawn="1">
          <p15:clr>
            <a:srgbClr val="9FCC3B"/>
          </p15:clr>
        </p15:guide>
        <p15:guide id="16" pos="2472" userDrawn="1">
          <p15:clr>
            <a:srgbClr val="9FCC3B"/>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s://redmine.ucaiug.org/projects/wg13-issues/activity?from=2023-11-27" TargetMode="External"/><Relationship Id="rId2" Type="http://schemas.openxmlformats.org/officeDocument/2006/relationships/hyperlink" Target="https://redmine.ucaiug.org/users/62" TargetMode="External"/><Relationship Id="rId1" Type="http://schemas.openxmlformats.org/officeDocument/2006/relationships/slideLayout" Target="../slideLayouts/slideLayout6.xml"/><Relationship Id="rId4" Type="http://schemas.openxmlformats.org/officeDocument/2006/relationships/hyperlink" Target="https://redmine.ucaiug.org/projects/wg13-issues/activity?from=2024-09-16"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picture containing grass&#10;&#10;Description automatically generated">
            <a:extLst>
              <a:ext uri="{FF2B5EF4-FFF2-40B4-BE49-F238E27FC236}">
                <a16:creationId xmlns:a16="http://schemas.microsoft.com/office/drawing/2014/main" id="{E35C999F-07E6-4CE0-6CCA-B749AF88FBB5}"/>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3453" r="23453"/>
          <a:stretch>
            <a:fillRect/>
          </a:stretch>
        </p:blipFill>
        <p:spPr>
          <a:xfrm>
            <a:off x="0" y="0"/>
            <a:ext cx="8963025" cy="6858000"/>
          </a:xfrm>
        </p:spPr>
      </p:pic>
      <p:sp>
        <p:nvSpPr>
          <p:cNvPr id="3" name="Title 2">
            <a:extLst>
              <a:ext uri="{FF2B5EF4-FFF2-40B4-BE49-F238E27FC236}">
                <a16:creationId xmlns:a16="http://schemas.microsoft.com/office/drawing/2014/main" id="{6C7915EE-6F9B-0F8B-0896-18955B81B856}"/>
              </a:ext>
            </a:extLst>
          </p:cNvPr>
          <p:cNvSpPr>
            <a:spLocks noGrp="1"/>
          </p:cNvSpPr>
          <p:nvPr>
            <p:ph type="ctrTitle"/>
          </p:nvPr>
        </p:nvSpPr>
        <p:spPr>
          <a:solidFill>
            <a:schemeClr val="bg1">
              <a:alpha val="90000"/>
            </a:schemeClr>
          </a:solidFill>
        </p:spPr>
        <p:txBody>
          <a:bodyPr/>
          <a:lstStyle/>
          <a:p>
            <a:r>
              <a:rPr lang="en-GB" dirty="0"/>
              <a:t>CIM Controls Modelling Issues</a:t>
            </a:r>
          </a:p>
        </p:txBody>
      </p:sp>
      <p:sp>
        <p:nvSpPr>
          <p:cNvPr id="4" name="Subtitle 3">
            <a:extLst>
              <a:ext uri="{FF2B5EF4-FFF2-40B4-BE49-F238E27FC236}">
                <a16:creationId xmlns:a16="http://schemas.microsoft.com/office/drawing/2014/main" id="{3B3AEAF7-D507-5C7F-8333-8558997A7626}"/>
              </a:ext>
            </a:extLst>
          </p:cNvPr>
          <p:cNvSpPr>
            <a:spLocks noGrp="1"/>
          </p:cNvSpPr>
          <p:nvPr>
            <p:ph type="subTitle" idx="1"/>
          </p:nvPr>
        </p:nvSpPr>
        <p:spPr>
          <a:solidFill>
            <a:schemeClr val="bg1">
              <a:alpha val="90000"/>
            </a:schemeClr>
          </a:solidFill>
        </p:spPr>
        <p:txBody>
          <a:bodyPr/>
          <a:lstStyle/>
          <a:p>
            <a:r>
              <a:rPr lang="en-US" dirty="0"/>
              <a:t>Tom Berry</a:t>
            </a:r>
          </a:p>
          <a:p>
            <a:r>
              <a:rPr lang="en-US" dirty="0"/>
              <a:t>10 June 2025</a:t>
            </a:r>
          </a:p>
          <a:p>
            <a:endParaRPr lang="en-GB" dirty="0"/>
          </a:p>
        </p:txBody>
      </p:sp>
    </p:spTree>
    <p:extLst>
      <p:ext uri="{BB962C8B-B14F-4D97-AF65-F5344CB8AC3E}">
        <p14:creationId xmlns:p14="http://schemas.microsoft.com/office/powerpoint/2010/main" val="26320786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8E9DF80-B3C3-F7BE-1302-D0DBE803BC72}"/>
              </a:ext>
            </a:extLst>
          </p:cNvPr>
          <p:cNvSpPr>
            <a:spLocks noGrp="1"/>
          </p:cNvSpPr>
          <p:nvPr>
            <p:ph type="body" sz="quarter" idx="13"/>
          </p:nvPr>
        </p:nvSpPr>
        <p:spPr/>
        <p:txBody>
          <a:bodyPr/>
          <a:lstStyle/>
          <a:p>
            <a:pPr>
              <a:spcAft>
                <a:spcPts val="600"/>
              </a:spcAft>
            </a:pPr>
            <a:r>
              <a:rPr lang="en-US" sz="1800" dirty="0"/>
              <a:t>Controls</a:t>
            </a:r>
            <a:endParaRPr lang="en-US" dirty="0"/>
          </a:p>
          <a:p>
            <a:pPr>
              <a:spcAft>
                <a:spcPts val="600"/>
              </a:spcAft>
            </a:pPr>
            <a:r>
              <a:rPr lang="en-US" dirty="0"/>
              <a:t>…</a:t>
            </a:r>
            <a:endParaRPr lang="en-GB" sz="1800" dirty="0"/>
          </a:p>
          <a:p>
            <a:endParaRPr lang="en-GB" dirty="0"/>
          </a:p>
        </p:txBody>
      </p:sp>
      <p:sp>
        <p:nvSpPr>
          <p:cNvPr id="2" name="Title 1">
            <a:extLst>
              <a:ext uri="{FF2B5EF4-FFF2-40B4-BE49-F238E27FC236}">
                <a16:creationId xmlns:a16="http://schemas.microsoft.com/office/drawing/2014/main" id="{D416D933-86BB-1979-A2C1-C2B9A6B1D77B}"/>
              </a:ext>
            </a:extLst>
          </p:cNvPr>
          <p:cNvSpPr>
            <a:spLocks noGrp="1"/>
          </p:cNvSpPr>
          <p:nvPr>
            <p:ph type="title"/>
          </p:nvPr>
        </p:nvSpPr>
        <p:spPr/>
        <p:txBody>
          <a:bodyPr/>
          <a:lstStyle/>
          <a:p>
            <a:r>
              <a:rPr lang="en-GB" dirty="0"/>
              <a:t>Agenda</a:t>
            </a:r>
          </a:p>
        </p:txBody>
      </p:sp>
      <p:pic>
        <p:nvPicPr>
          <p:cNvPr id="10" name="Picture 9">
            <a:extLst>
              <a:ext uri="{FF2B5EF4-FFF2-40B4-BE49-F238E27FC236}">
                <a16:creationId xmlns:a16="http://schemas.microsoft.com/office/drawing/2014/main" id="{FB420A83-213A-F4AA-7D9C-43CF9F0CF53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7200" y="6217494"/>
            <a:ext cx="618578" cy="540000"/>
          </a:xfrm>
          <a:prstGeom prst="rect">
            <a:avLst/>
          </a:prstGeom>
        </p:spPr>
      </p:pic>
      <p:cxnSp>
        <p:nvCxnSpPr>
          <p:cNvPr id="11" name="Straight Connector 10">
            <a:extLst>
              <a:ext uri="{FF2B5EF4-FFF2-40B4-BE49-F238E27FC236}">
                <a16:creationId xmlns:a16="http://schemas.microsoft.com/office/drawing/2014/main" id="{58765083-CF57-0B3B-7410-EB77D69C1ED9}"/>
              </a:ext>
            </a:extLst>
          </p:cNvPr>
          <p:cNvCxnSpPr/>
          <p:nvPr/>
        </p:nvCxnSpPr>
        <p:spPr>
          <a:xfrm>
            <a:off x="3659028" y="1315539"/>
            <a:ext cx="1440000" cy="0"/>
          </a:xfrm>
          <a:prstGeom prst="line">
            <a:avLst/>
          </a:prstGeom>
          <a:ln w="19050">
            <a:solidFill>
              <a:srgbClr val="0060A9"/>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DD0496C-F1C5-6EE0-44AE-B8B2443B84B8}"/>
              </a:ext>
            </a:extLst>
          </p:cNvPr>
          <p:cNvCxnSpPr/>
          <p:nvPr/>
        </p:nvCxnSpPr>
        <p:spPr>
          <a:xfrm>
            <a:off x="3659028" y="1315539"/>
            <a:ext cx="1440000" cy="0"/>
          </a:xfrm>
          <a:prstGeom prst="line">
            <a:avLst/>
          </a:prstGeom>
          <a:ln w="19050">
            <a:solidFill>
              <a:srgbClr val="0060A9"/>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E7CEB32A-4BD9-72E5-FE3D-A0E7C1B53DB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7200" y="6217494"/>
            <a:ext cx="618578" cy="540000"/>
          </a:xfrm>
          <a:prstGeom prst="rect">
            <a:avLst/>
          </a:prstGeom>
        </p:spPr>
      </p:pic>
      <p:sp>
        <p:nvSpPr>
          <p:cNvPr id="8" name="Picture Placeholder 7">
            <a:extLst>
              <a:ext uri="{FF2B5EF4-FFF2-40B4-BE49-F238E27FC236}">
                <a16:creationId xmlns:a16="http://schemas.microsoft.com/office/drawing/2014/main" id="{A943DB07-861F-38E7-0F14-36935EBDB35C}"/>
              </a:ext>
            </a:extLst>
          </p:cNvPr>
          <p:cNvSpPr>
            <a:spLocks noGrp="1"/>
          </p:cNvSpPr>
          <p:nvPr>
            <p:ph type="pic" sz="quarter" idx="15"/>
          </p:nvPr>
        </p:nvSpPr>
        <p:spPr/>
        <p:txBody>
          <a:bodyPr/>
          <a:lstStyle/>
          <a:p>
            <a:endParaRPr lang="en-GB"/>
          </a:p>
        </p:txBody>
      </p:sp>
      <p:pic>
        <p:nvPicPr>
          <p:cNvPr id="12" name="Picture 11">
            <a:extLst>
              <a:ext uri="{FF2B5EF4-FFF2-40B4-BE49-F238E27FC236}">
                <a16:creationId xmlns:a16="http://schemas.microsoft.com/office/drawing/2014/main" id="{86113704-C41E-4B81-62AF-39E7A76E5800}"/>
              </a:ext>
            </a:extLst>
          </p:cNvPr>
          <p:cNvPicPr>
            <a:picLocks noChangeAspect="1"/>
          </p:cNvPicPr>
          <p:nvPr/>
        </p:nvPicPr>
        <p:blipFill>
          <a:blip r:embed="rId3"/>
          <a:stretch>
            <a:fillRect/>
          </a:stretch>
        </p:blipFill>
        <p:spPr>
          <a:xfrm>
            <a:off x="-1" y="0"/>
            <a:ext cx="4261607" cy="6858000"/>
          </a:xfrm>
          <a:prstGeom prst="rect">
            <a:avLst/>
          </a:prstGeom>
        </p:spPr>
      </p:pic>
    </p:spTree>
    <p:extLst>
      <p:ext uri="{BB962C8B-B14F-4D97-AF65-F5344CB8AC3E}">
        <p14:creationId xmlns:p14="http://schemas.microsoft.com/office/powerpoint/2010/main" val="16397991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52A5819-46F7-F0D9-2D53-4B3878ABC8B2}"/>
              </a:ext>
            </a:extLst>
          </p:cNvPr>
          <p:cNvSpPr>
            <a:spLocks noGrp="1"/>
          </p:cNvSpPr>
          <p:nvPr>
            <p:ph idx="1"/>
          </p:nvPr>
        </p:nvSpPr>
        <p:spPr/>
        <p:txBody>
          <a:bodyPr>
            <a:normAutofit/>
          </a:bodyPr>
          <a:lstStyle/>
          <a:p>
            <a:pPr algn="l"/>
            <a:r>
              <a:rPr lang="en-GB" b="1" dirty="0">
                <a:solidFill>
                  <a:srgbClr val="333333"/>
                </a:solidFill>
                <a:latin typeface="Verdana" panose="020B0604030504040204" pitchFamily="34" charset="0"/>
              </a:rPr>
              <a:t>Multiple issue Measurement and Control</a:t>
            </a:r>
          </a:p>
          <a:p>
            <a:pPr marL="0" indent="0" algn="l">
              <a:buNone/>
            </a:pPr>
            <a:r>
              <a:rPr lang="en-GB" b="0" i="0" dirty="0">
                <a:solidFill>
                  <a:srgbClr val="333333"/>
                </a:solidFill>
                <a:effectLst/>
                <a:latin typeface="Verdana" panose="020B0604030504040204" pitchFamily="34" charset="0"/>
              </a:rPr>
              <a:t>Added by </a:t>
            </a:r>
            <a:r>
              <a:rPr lang="en-GB" b="0" i="0" u="none" strike="noStrike" dirty="0">
                <a:solidFill>
                  <a:srgbClr val="116699"/>
                </a:solidFill>
                <a:effectLst/>
                <a:latin typeface="Verdana" panose="020B0604030504040204" pitchFamily="34" charset="0"/>
                <a:hlinkClick r:id="rId2"/>
              </a:rPr>
              <a:t>Svein Olsen</a:t>
            </a:r>
            <a:r>
              <a:rPr lang="en-GB" b="0" i="0" dirty="0">
                <a:solidFill>
                  <a:srgbClr val="333333"/>
                </a:solidFill>
                <a:effectLst/>
                <a:latin typeface="Verdana" panose="020B0604030504040204" pitchFamily="34" charset="0"/>
              </a:rPr>
              <a:t> </a:t>
            </a:r>
            <a:r>
              <a:rPr lang="en-GB" b="0" i="0" u="none" strike="noStrike" dirty="0">
                <a:solidFill>
                  <a:srgbClr val="116699"/>
                </a:solidFill>
                <a:effectLst/>
                <a:latin typeface="Verdana" panose="020B0604030504040204" pitchFamily="34" charset="0"/>
                <a:hlinkClick r:id="rId3" tooltip="11/27/2023 09:55 AM"/>
              </a:rPr>
              <a:t>over 1 year</a:t>
            </a:r>
            <a:r>
              <a:rPr lang="en-GB" b="0" i="0" dirty="0">
                <a:solidFill>
                  <a:srgbClr val="333333"/>
                </a:solidFill>
                <a:effectLst/>
                <a:latin typeface="Verdana" panose="020B0604030504040204" pitchFamily="34" charset="0"/>
              </a:rPr>
              <a:t> ago. Updated </a:t>
            </a:r>
            <a:r>
              <a:rPr lang="en-GB" b="0" i="0" u="none" strike="noStrike" dirty="0">
                <a:solidFill>
                  <a:srgbClr val="116699"/>
                </a:solidFill>
                <a:effectLst/>
                <a:latin typeface="Verdana" panose="020B0604030504040204" pitchFamily="34" charset="0"/>
                <a:hlinkClick r:id="rId4" tooltip="09/16/2024 02:56 PM"/>
              </a:rPr>
              <a:t>8 months</a:t>
            </a:r>
            <a:r>
              <a:rPr lang="en-GB" b="0" i="0" dirty="0">
                <a:solidFill>
                  <a:srgbClr val="333333"/>
                </a:solidFill>
                <a:effectLst/>
                <a:latin typeface="Verdana" panose="020B0604030504040204" pitchFamily="34" charset="0"/>
              </a:rPr>
              <a:t> ago.</a:t>
            </a:r>
          </a:p>
          <a:p>
            <a:pPr marL="0" indent="0">
              <a:buNone/>
            </a:pPr>
            <a:endParaRPr lang="en-GB" dirty="0"/>
          </a:p>
          <a:p>
            <a:pPr algn="l"/>
            <a:r>
              <a:rPr lang="en-GB" b="1" i="0" dirty="0">
                <a:solidFill>
                  <a:srgbClr val="333333"/>
                </a:solidFill>
                <a:effectLst/>
                <a:latin typeface="Verdana" panose="020B0604030504040204" pitchFamily="34" charset="0"/>
              </a:rPr>
              <a:t>Description</a:t>
            </a:r>
            <a:endParaRPr lang="en-GB" b="0" i="0" dirty="0">
              <a:solidFill>
                <a:srgbClr val="333333"/>
              </a:solidFill>
              <a:effectLst/>
              <a:latin typeface="Verdana" panose="020B0604030504040204" pitchFamily="34" charset="0"/>
            </a:endParaRPr>
          </a:p>
          <a:p>
            <a:pPr marL="0" indent="0" algn="l">
              <a:buNone/>
            </a:pPr>
            <a:r>
              <a:rPr lang="en-GB" b="0" i="0" dirty="0">
                <a:solidFill>
                  <a:srgbClr val="333333"/>
                </a:solidFill>
                <a:effectLst/>
                <a:latin typeface="Verdana" panose="020B0604030504040204" pitchFamily="34" charset="0"/>
              </a:rPr>
              <a:t>This is a collection of issues on CIM17 Measurement, SCADA and Control information model with the focus on what is relevant for the Operation profile.</a:t>
            </a:r>
          </a:p>
          <a:p>
            <a:pPr marL="0" indent="0" algn="l">
              <a:buNone/>
            </a:pPr>
            <a:endParaRPr lang="en-GB" dirty="0">
              <a:solidFill>
                <a:srgbClr val="333333"/>
              </a:solidFill>
              <a:latin typeface="Verdana" panose="020B0604030504040204" pitchFamily="34" charset="0"/>
            </a:endParaRPr>
          </a:p>
          <a:p>
            <a:pPr algn="l"/>
            <a:r>
              <a:rPr lang="en-GB" b="1" i="0" dirty="0">
                <a:solidFill>
                  <a:srgbClr val="333333"/>
                </a:solidFill>
                <a:effectLst/>
                <a:latin typeface="Verdana" panose="020B0604030504040204" pitchFamily="34" charset="0"/>
              </a:rPr>
              <a:t>Decision</a:t>
            </a:r>
            <a:endParaRPr lang="en-GB" b="0" i="0" dirty="0">
              <a:solidFill>
                <a:srgbClr val="333333"/>
              </a:solidFill>
              <a:effectLst/>
              <a:latin typeface="Verdana" panose="020B0604030504040204" pitchFamily="34" charset="0"/>
            </a:endParaRPr>
          </a:p>
          <a:p>
            <a:pPr marL="0" indent="0" algn="l">
              <a:buNone/>
            </a:pPr>
            <a:r>
              <a:rPr lang="en-GB" b="0" i="0" dirty="0">
                <a:solidFill>
                  <a:srgbClr val="333333"/>
                </a:solidFill>
                <a:effectLst/>
                <a:latin typeface="Verdana" panose="020B0604030504040204" pitchFamily="34" charset="0"/>
              </a:rPr>
              <a:t>16-Sep-2024 Joint TF Hybrid Meeting - Minneapolis:</a:t>
            </a:r>
          </a:p>
          <a:p>
            <a:pPr marL="0" indent="0" algn="l">
              <a:buNone/>
            </a:pPr>
            <a:r>
              <a:rPr lang="en-GB" b="0" i="0" dirty="0">
                <a:solidFill>
                  <a:srgbClr val="333333"/>
                </a:solidFill>
                <a:effectLst/>
                <a:latin typeface="Verdana" panose="020B0604030504040204" pitchFamily="34" charset="0"/>
              </a:rPr>
              <a:t>Reviewed together.</a:t>
            </a:r>
          </a:p>
          <a:p>
            <a:pPr marL="0" indent="0" algn="l">
              <a:buNone/>
            </a:pPr>
            <a:r>
              <a:rPr lang="en-GB" b="0" i="0" dirty="0">
                <a:solidFill>
                  <a:srgbClr val="333333"/>
                </a:solidFill>
                <a:effectLst/>
                <a:latin typeface="Verdana" panose="020B0604030504040204" pitchFamily="34" charset="0"/>
              </a:rPr>
              <a:t>Action Item: Alex and Tom to check the issues and see what are low hanging fruits that can be easily fixed and which of the items will be followed up in the new TF </a:t>
            </a:r>
            <a:r>
              <a:rPr lang="en-GB" b="0" i="0" dirty="0" err="1">
                <a:solidFill>
                  <a:srgbClr val="333333"/>
                </a:solidFill>
                <a:effectLst/>
                <a:latin typeface="Verdana" panose="020B0604030504040204" pitchFamily="34" charset="0"/>
              </a:rPr>
              <a:t>subteam</a:t>
            </a:r>
            <a:r>
              <a:rPr lang="en-GB" b="0" i="0" dirty="0">
                <a:solidFill>
                  <a:srgbClr val="333333"/>
                </a:solidFill>
                <a:effectLst/>
                <a:latin typeface="Verdana" panose="020B0604030504040204" pitchFamily="34" charset="0"/>
              </a:rPr>
              <a:t> on the topic and which issues are to be assigned to CIM19:</a:t>
            </a:r>
          </a:p>
          <a:p>
            <a:endParaRPr lang="en-GB" b="0" i="0" dirty="0">
              <a:solidFill>
                <a:srgbClr val="333333"/>
              </a:solidFill>
              <a:effectLst/>
              <a:latin typeface="Verdana" panose="020B0604030504040204" pitchFamily="34" charset="0"/>
            </a:endParaRPr>
          </a:p>
          <a:p>
            <a:endParaRPr lang="en-GB" dirty="0"/>
          </a:p>
        </p:txBody>
      </p:sp>
      <p:sp>
        <p:nvSpPr>
          <p:cNvPr id="4" name="Title 3">
            <a:extLst>
              <a:ext uri="{FF2B5EF4-FFF2-40B4-BE49-F238E27FC236}">
                <a16:creationId xmlns:a16="http://schemas.microsoft.com/office/drawing/2014/main" id="{E133EBC9-3B2B-1A7F-010D-54B474A23968}"/>
              </a:ext>
            </a:extLst>
          </p:cNvPr>
          <p:cNvSpPr>
            <a:spLocks noGrp="1"/>
          </p:cNvSpPr>
          <p:nvPr>
            <p:ph type="title"/>
          </p:nvPr>
        </p:nvSpPr>
        <p:spPr>
          <a:xfrm>
            <a:off x="457200" y="381001"/>
            <a:ext cx="11277598" cy="810125"/>
          </a:xfrm>
        </p:spPr>
        <p:txBody>
          <a:bodyPr>
            <a:normAutofit/>
          </a:bodyPr>
          <a:lstStyle/>
          <a:p>
            <a:r>
              <a:rPr lang="en-GB" dirty="0"/>
              <a:t>https://redmine.ucaiug.org/issues/6610</a:t>
            </a:r>
          </a:p>
        </p:txBody>
      </p:sp>
      <p:sp>
        <p:nvSpPr>
          <p:cNvPr id="24" name="Slide Number Placeholder 23">
            <a:extLst>
              <a:ext uri="{FF2B5EF4-FFF2-40B4-BE49-F238E27FC236}">
                <a16:creationId xmlns:a16="http://schemas.microsoft.com/office/drawing/2014/main" id="{65A50E3A-08FC-486C-97F2-111E46731EE6}"/>
              </a:ext>
            </a:extLst>
          </p:cNvPr>
          <p:cNvSpPr>
            <a:spLocks noGrp="1"/>
          </p:cNvSpPr>
          <p:nvPr>
            <p:ph type="sldNum" sz="quarter" idx="4"/>
          </p:nvPr>
        </p:nvSpPr>
        <p:spPr>
          <a:xfrm>
            <a:off x="10936704" y="6392369"/>
            <a:ext cx="798095" cy="365125"/>
          </a:xfrm>
        </p:spPr>
        <p:txBody>
          <a:bodyPr/>
          <a:lstStyle/>
          <a:p>
            <a:fld id="{294A09A9-5501-47C1-A89A-A340965A2BE2}" type="slidenum">
              <a:rPr lang="en-US" smtClean="0"/>
              <a:pPr/>
              <a:t>3</a:t>
            </a:fld>
            <a:endParaRPr lang="en-US" dirty="0"/>
          </a:p>
        </p:txBody>
      </p:sp>
    </p:spTree>
    <p:extLst>
      <p:ext uri="{BB962C8B-B14F-4D97-AF65-F5344CB8AC3E}">
        <p14:creationId xmlns:p14="http://schemas.microsoft.com/office/powerpoint/2010/main" val="15273869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85D794EE-0D91-20F7-A9D4-F15CE5D2C88D}"/>
              </a:ext>
            </a:extLst>
          </p:cNvPr>
          <p:cNvSpPr>
            <a:spLocks noGrp="1"/>
          </p:cNvSpPr>
          <p:nvPr>
            <p:ph idx="1"/>
          </p:nvPr>
        </p:nvSpPr>
        <p:spPr/>
        <p:txBody>
          <a:bodyPr>
            <a:normAutofit/>
          </a:bodyPr>
          <a:lstStyle/>
          <a:p>
            <a:endParaRPr lang="en-GB" dirty="0"/>
          </a:p>
          <a:p>
            <a:r>
              <a:rPr lang="en-GB" b="1" i="0" dirty="0">
                <a:solidFill>
                  <a:srgbClr val="555555"/>
                </a:solidFill>
                <a:effectLst/>
                <a:latin typeface="Trebuchet MS" panose="020B0603020202020204" pitchFamily="34" charset="0"/>
              </a:rPr>
              <a:t>#5976  </a:t>
            </a:r>
            <a:r>
              <a:rPr lang="en-GB" dirty="0"/>
              <a:t>Better model for discrete raise/lower commands for tap position</a:t>
            </a:r>
          </a:p>
          <a:p>
            <a:r>
              <a:rPr lang="en-GB" dirty="0"/>
              <a:t>Setpoint class should support timed power envelope limits</a:t>
            </a:r>
          </a:p>
          <a:p>
            <a:endParaRPr lang="en-GB" dirty="0"/>
          </a:p>
          <a:p>
            <a:pPr marL="0" indent="0">
              <a:buNone/>
            </a:pPr>
            <a:endParaRPr lang="en-GB" dirty="0"/>
          </a:p>
          <a:p>
            <a:endParaRPr lang="en-GB" dirty="0"/>
          </a:p>
        </p:txBody>
      </p:sp>
      <p:sp>
        <p:nvSpPr>
          <p:cNvPr id="4" name="Title 3">
            <a:extLst>
              <a:ext uri="{FF2B5EF4-FFF2-40B4-BE49-F238E27FC236}">
                <a16:creationId xmlns:a16="http://schemas.microsoft.com/office/drawing/2014/main" id="{E133EBC9-3B2B-1A7F-010D-54B474A23968}"/>
              </a:ext>
            </a:extLst>
          </p:cNvPr>
          <p:cNvSpPr>
            <a:spLocks noGrp="1"/>
          </p:cNvSpPr>
          <p:nvPr>
            <p:ph type="title"/>
          </p:nvPr>
        </p:nvSpPr>
        <p:spPr/>
        <p:txBody>
          <a:bodyPr/>
          <a:lstStyle/>
          <a:p>
            <a:r>
              <a:rPr lang="en-US" dirty="0"/>
              <a:t>Issue category</a:t>
            </a:r>
            <a:endParaRPr lang="en-GB" dirty="0"/>
          </a:p>
        </p:txBody>
      </p:sp>
      <p:sp>
        <p:nvSpPr>
          <p:cNvPr id="24" name="Slide Number Placeholder 23">
            <a:extLst>
              <a:ext uri="{FF2B5EF4-FFF2-40B4-BE49-F238E27FC236}">
                <a16:creationId xmlns:a16="http://schemas.microsoft.com/office/drawing/2014/main" id="{65A50E3A-08FC-486C-97F2-111E46731EE6}"/>
              </a:ext>
            </a:extLst>
          </p:cNvPr>
          <p:cNvSpPr>
            <a:spLocks noGrp="1"/>
          </p:cNvSpPr>
          <p:nvPr>
            <p:ph type="sldNum" sz="quarter" idx="4"/>
          </p:nvPr>
        </p:nvSpPr>
        <p:spPr/>
        <p:txBody>
          <a:bodyPr/>
          <a:lstStyle/>
          <a:p>
            <a:fld id="{294A09A9-5501-47C1-A89A-A340965A2BE2}" type="slidenum">
              <a:rPr lang="en-US" smtClean="0"/>
              <a:pPr/>
              <a:t>4</a:t>
            </a:fld>
            <a:endParaRPr lang="en-US" dirty="0"/>
          </a:p>
        </p:txBody>
      </p:sp>
    </p:spTree>
    <p:extLst>
      <p:ext uri="{BB962C8B-B14F-4D97-AF65-F5344CB8AC3E}">
        <p14:creationId xmlns:p14="http://schemas.microsoft.com/office/powerpoint/2010/main" val="1394603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1825039-AA89-9CBF-77F6-ADD71BABF5D5}"/>
              </a:ext>
            </a:extLst>
          </p:cNvPr>
          <p:cNvSpPr>
            <a:spLocks noGrp="1"/>
          </p:cNvSpPr>
          <p:nvPr>
            <p:ph idx="1"/>
          </p:nvPr>
        </p:nvSpPr>
        <p:spPr>
          <a:xfrm>
            <a:off x="457199" y="1467853"/>
            <a:ext cx="4776953" cy="4628147"/>
          </a:xfrm>
        </p:spPr>
        <p:txBody>
          <a:bodyPr/>
          <a:lstStyle/>
          <a:p>
            <a:r>
              <a:rPr lang="en-US" dirty="0"/>
              <a:t>Similar to MeasurementType</a:t>
            </a:r>
          </a:p>
          <a:p>
            <a:pPr marL="0" indent="0">
              <a:buNone/>
            </a:pPr>
            <a:r>
              <a:rPr lang="en-US" dirty="0"/>
              <a:t>Except CIM documents don’t list any strings</a:t>
            </a:r>
          </a:p>
          <a:p>
            <a:pPr marL="0" indent="0">
              <a:buNone/>
            </a:pPr>
            <a:endParaRPr lang="en-US" dirty="0"/>
          </a:p>
          <a:p>
            <a:pPr marL="0" indent="0">
              <a:buNone/>
            </a:pPr>
            <a:r>
              <a:rPr lang="en-US" dirty="0"/>
              <a:t>And many (most?, all?) controls are associated with a measurement which has its own type.</a:t>
            </a:r>
          </a:p>
          <a:p>
            <a:pPr marL="0" indent="0">
              <a:buNone/>
            </a:pPr>
            <a:endParaRPr lang="en-US" dirty="0"/>
          </a:p>
        </p:txBody>
      </p:sp>
      <p:sp>
        <p:nvSpPr>
          <p:cNvPr id="3" name="Title 2">
            <a:extLst>
              <a:ext uri="{FF2B5EF4-FFF2-40B4-BE49-F238E27FC236}">
                <a16:creationId xmlns:a16="http://schemas.microsoft.com/office/drawing/2014/main" id="{51716434-C427-6807-5217-C21B0B2A5594}"/>
              </a:ext>
            </a:extLst>
          </p:cNvPr>
          <p:cNvSpPr>
            <a:spLocks noGrp="1"/>
          </p:cNvSpPr>
          <p:nvPr>
            <p:ph type="title"/>
          </p:nvPr>
        </p:nvSpPr>
        <p:spPr/>
        <p:txBody>
          <a:bodyPr/>
          <a:lstStyle/>
          <a:p>
            <a:r>
              <a:rPr lang="en-US" dirty="0"/>
              <a:t>Control Type</a:t>
            </a:r>
            <a:endParaRPr lang="en-GB" dirty="0"/>
          </a:p>
        </p:txBody>
      </p:sp>
      <p:sp>
        <p:nvSpPr>
          <p:cNvPr id="4" name="Slide Number Placeholder 3">
            <a:extLst>
              <a:ext uri="{FF2B5EF4-FFF2-40B4-BE49-F238E27FC236}">
                <a16:creationId xmlns:a16="http://schemas.microsoft.com/office/drawing/2014/main" id="{3AB18333-A737-9278-05AE-69F949F8F456}"/>
              </a:ext>
            </a:extLst>
          </p:cNvPr>
          <p:cNvSpPr>
            <a:spLocks noGrp="1"/>
          </p:cNvSpPr>
          <p:nvPr>
            <p:ph type="sldNum" sz="quarter" idx="4"/>
          </p:nvPr>
        </p:nvSpPr>
        <p:spPr/>
        <p:txBody>
          <a:bodyPr/>
          <a:lstStyle/>
          <a:p>
            <a:fld id="{294A09A9-5501-47C1-A89A-A340965A2BE2}" type="slidenum">
              <a:rPr lang="en-US" smtClean="0"/>
              <a:pPr/>
              <a:t>5</a:t>
            </a:fld>
            <a:endParaRPr lang="en-US" dirty="0"/>
          </a:p>
        </p:txBody>
      </p:sp>
      <p:pic>
        <p:nvPicPr>
          <p:cNvPr id="6" name="Picture 5">
            <a:extLst>
              <a:ext uri="{FF2B5EF4-FFF2-40B4-BE49-F238E27FC236}">
                <a16:creationId xmlns:a16="http://schemas.microsoft.com/office/drawing/2014/main" id="{815C2EED-1241-F7E5-EDBA-539353ED670A}"/>
              </a:ext>
            </a:extLst>
          </p:cNvPr>
          <p:cNvPicPr>
            <a:picLocks noChangeAspect="1"/>
          </p:cNvPicPr>
          <p:nvPr/>
        </p:nvPicPr>
        <p:blipFill>
          <a:blip r:embed="rId2"/>
          <a:stretch>
            <a:fillRect/>
          </a:stretch>
        </p:blipFill>
        <p:spPr>
          <a:xfrm>
            <a:off x="5727436" y="0"/>
            <a:ext cx="6464564" cy="6858000"/>
          </a:xfrm>
          <a:prstGeom prst="rect">
            <a:avLst/>
          </a:prstGeom>
        </p:spPr>
      </p:pic>
      <p:sp>
        <p:nvSpPr>
          <p:cNvPr id="5" name="TextBox 4">
            <a:extLst>
              <a:ext uri="{FF2B5EF4-FFF2-40B4-BE49-F238E27FC236}">
                <a16:creationId xmlns:a16="http://schemas.microsoft.com/office/drawing/2014/main" id="{6B14ADA7-5EF2-FC8E-C360-5A16EC6E1B67}"/>
              </a:ext>
            </a:extLst>
          </p:cNvPr>
          <p:cNvSpPr txBox="1"/>
          <p:nvPr/>
        </p:nvSpPr>
        <p:spPr>
          <a:xfrm>
            <a:off x="657620" y="4456134"/>
            <a:ext cx="4576532" cy="2308324"/>
          </a:xfrm>
          <a:prstGeom prst="rect">
            <a:avLst/>
          </a:prstGeom>
          <a:solidFill>
            <a:srgbClr val="FFFF00"/>
          </a:solidFill>
        </p:spPr>
        <p:txBody>
          <a:bodyPr wrap="square" rtlCol="0">
            <a:spAutoFit/>
          </a:bodyPr>
          <a:lstStyle/>
          <a:p>
            <a:r>
              <a:rPr lang="en-US" dirty="0"/>
              <a:t>To be revised to use same design pattern as Measurement / </a:t>
            </a:r>
            <a:r>
              <a:rPr lang="en-US" dirty="0" err="1"/>
              <a:t>MeasurementValue</a:t>
            </a:r>
            <a:endParaRPr lang="en-US" dirty="0"/>
          </a:p>
          <a:p>
            <a:endParaRPr lang="en-US" dirty="0"/>
          </a:p>
          <a:p>
            <a:r>
              <a:rPr lang="en-US" dirty="0"/>
              <a:t>Control = static information</a:t>
            </a:r>
          </a:p>
          <a:p>
            <a:r>
              <a:rPr lang="en-US" dirty="0" err="1"/>
              <a:t>ControlValue</a:t>
            </a:r>
            <a:r>
              <a:rPr lang="en-US" dirty="0"/>
              <a:t> = dynamic</a:t>
            </a:r>
          </a:p>
          <a:p>
            <a:endParaRPr lang="en-US" dirty="0"/>
          </a:p>
          <a:p>
            <a:r>
              <a:rPr lang="en-US" dirty="0"/>
              <a:t>…</a:t>
            </a:r>
          </a:p>
          <a:p>
            <a:endParaRPr lang="en-GB" dirty="0"/>
          </a:p>
        </p:txBody>
      </p:sp>
    </p:spTree>
    <p:extLst>
      <p:ext uri="{BB962C8B-B14F-4D97-AF65-F5344CB8AC3E}">
        <p14:creationId xmlns:p14="http://schemas.microsoft.com/office/powerpoint/2010/main" val="32647074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5BC3DF5-C925-8F91-FC0E-3C2E89B8FE02}"/>
              </a:ext>
            </a:extLst>
          </p:cNvPr>
          <p:cNvSpPr>
            <a:spLocks noGrp="1"/>
          </p:cNvSpPr>
          <p:nvPr>
            <p:ph idx="1"/>
          </p:nvPr>
        </p:nvSpPr>
        <p:spPr>
          <a:xfrm>
            <a:off x="457199" y="1467853"/>
            <a:ext cx="2498943" cy="4628147"/>
          </a:xfrm>
        </p:spPr>
        <p:txBody>
          <a:bodyPr/>
          <a:lstStyle/>
          <a:p>
            <a:pPr marL="0" indent="0">
              <a:buNone/>
            </a:pPr>
            <a:r>
              <a:rPr lang="en-US" dirty="0"/>
              <a:t>Similar design pattern for controls as for measurements</a:t>
            </a:r>
          </a:p>
          <a:p>
            <a:pPr marL="0" indent="0">
              <a:buNone/>
            </a:pPr>
            <a:endParaRPr lang="en-US" dirty="0"/>
          </a:p>
          <a:p>
            <a:pPr marL="0" indent="0">
              <a:buNone/>
            </a:pPr>
            <a:r>
              <a:rPr lang="en-US" dirty="0"/>
              <a:t>Adds optional static association between Control and Measurement</a:t>
            </a:r>
          </a:p>
          <a:p>
            <a:pPr marL="0" indent="0">
              <a:buNone/>
            </a:pPr>
            <a:r>
              <a:rPr lang="en-US" dirty="0"/>
              <a:t>Remove associations for Value classes</a:t>
            </a:r>
          </a:p>
          <a:p>
            <a:pPr marL="0" indent="0">
              <a:buNone/>
            </a:pPr>
            <a:endParaRPr lang="en-US" dirty="0"/>
          </a:p>
          <a:p>
            <a:pPr marL="0" indent="0">
              <a:buNone/>
            </a:pPr>
            <a:endParaRPr lang="en-GB" dirty="0"/>
          </a:p>
        </p:txBody>
      </p:sp>
      <p:sp>
        <p:nvSpPr>
          <p:cNvPr id="3" name="Title 2">
            <a:extLst>
              <a:ext uri="{FF2B5EF4-FFF2-40B4-BE49-F238E27FC236}">
                <a16:creationId xmlns:a16="http://schemas.microsoft.com/office/drawing/2014/main" id="{5C0D39D8-55AD-E183-F6FB-4CF3A654558B}"/>
              </a:ext>
            </a:extLst>
          </p:cNvPr>
          <p:cNvSpPr>
            <a:spLocks noGrp="1"/>
          </p:cNvSpPr>
          <p:nvPr>
            <p:ph type="title"/>
          </p:nvPr>
        </p:nvSpPr>
        <p:spPr/>
        <p:txBody>
          <a:bodyPr/>
          <a:lstStyle/>
          <a:p>
            <a:r>
              <a:rPr lang="en-US" dirty="0"/>
              <a:t>Controls</a:t>
            </a:r>
            <a:endParaRPr lang="en-GB" dirty="0"/>
          </a:p>
        </p:txBody>
      </p:sp>
      <p:sp>
        <p:nvSpPr>
          <p:cNvPr id="4" name="Slide Number Placeholder 3">
            <a:extLst>
              <a:ext uri="{FF2B5EF4-FFF2-40B4-BE49-F238E27FC236}">
                <a16:creationId xmlns:a16="http://schemas.microsoft.com/office/drawing/2014/main" id="{AB44B5A4-A2E5-AF4D-4651-C6DE978E7711}"/>
              </a:ext>
            </a:extLst>
          </p:cNvPr>
          <p:cNvSpPr>
            <a:spLocks noGrp="1"/>
          </p:cNvSpPr>
          <p:nvPr>
            <p:ph type="sldNum" sz="quarter" idx="4"/>
          </p:nvPr>
        </p:nvSpPr>
        <p:spPr/>
        <p:txBody>
          <a:bodyPr/>
          <a:lstStyle/>
          <a:p>
            <a:fld id="{294A09A9-5501-47C1-A89A-A340965A2BE2}" type="slidenum">
              <a:rPr lang="en-US" smtClean="0"/>
              <a:pPr/>
              <a:t>6</a:t>
            </a:fld>
            <a:endParaRPr lang="en-US" dirty="0"/>
          </a:p>
        </p:txBody>
      </p:sp>
      <p:pic>
        <p:nvPicPr>
          <p:cNvPr id="8" name="Picture 7">
            <a:extLst>
              <a:ext uri="{FF2B5EF4-FFF2-40B4-BE49-F238E27FC236}">
                <a16:creationId xmlns:a16="http://schemas.microsoft.com/office/drawing/2014/main" id="{75B5C8ED-9EAF-48D5-A349-5822491E7B3F}"/>
              </a:ext>
            </a:extLst>
          </p:cNvPr>
          <p:cNvPicPr>
            <a:picLocks noChangeAspect="1"/>
          </p:cNvPicPr>
          <p:nvPr/>
        </p:nvPicPr>
        <p:blipFill>
          <a:blip r:embed="rId2"/>
          <a:stretch>
            <a:fillRect/>
          </a:stretch>
        </p:blipFill>
        <p:spPr>
          <a:xfrm>
            <a:off x="3332457" y="0"/>
            <a:ext cx="8859543" cy="6858000"/>
          </a:xfrm>
          <a:prstGeom prst="rect">
            <a:avLst/>
          </a:prstGeom>
        </p:spPr>
      </p:pic>
    </p:spTree>
    <p:extLst>
      <p:ext uri="{BB962C8B-B14F-4D97-AF65-F5344CB8AC3E}">
        <p14:creationId xmlns:p14="http://schemas.microsoft.com/office/powerpoint/2010/main" val="3840007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17FD78E-3CAF-6220-3FAC-443B011D3A36}"/>
              </a:ext>
            </a:extLst>
          </p:cNvPr>
          <p:cNvSpPr>
            <a:spLocks noGrp="1"/>
          </p:cNvSpPr>
          <p:nvPr>
            <p:ph idx="1"/>
          </p:nvPr>
        </p:nvSpPr>
        <p:spPr/>
        <p:txBody>
          <a:bodyPr/>
          <a:lstStyle/>
          <a:p>
            <a:r>
              <a:rPr lang="en-US" dirty="0"/>
              <a:t>Review link(s) to </a:t>
            </a:r>
            <a:r>
              <a:rPr lang="en-US" dirty="0" err="1"/>
              <a:t>Supervisory:RemoteControl</a:t>
            </a:r>
            <a:endParaRPr lang="en-US" dirty="0"/>
          </a:p>
          <a:p>
            <a:pPr lvl="1"/>
            <a:r>
              <a:rPr lang="en-US" dirty="0"/>
              <a:t>Discussion point: re: raise/lower or open/close commands</a:t>
            </a:r>
          </a:p>
          <a:p>
            <a:pPr marL="914400" lvl="2" indent="0">
              <a:buNone/>
            </a:pPr>
            <a:r>
              <a:rPr lang="en-US" dirty="0"/>
              <a:t>Should CIM model support binary controls mapped to two remote points or is this is internal to a SCADA system?</a:t>
            </a:r>
          </a:p>
          <a:p>
            <a:endParaRPr lang="en-US" dirty="0"/>
          </a:p>
          <a:p>
            <a:r>
              <a:rPr lang="en-US" dirty="0"/>
              <a:t>Propose a “</a:t>
            </a:r>
            <a:r>
              <a:rPr lang="en-US" dirty="0" err="1"/>
              <a:t>ControlOrigin</a:t>
            </a:r>
            <a:r>
              <a:rPr lang="en-US" dirty="0"/>
              <a:t>”  class with similar purpose to “</a:t>
            </a:r>
            <a:r>
              <a:rPr lang="en-US" dirty="0" err="1"/>
              <a:t>MeasurementSource</a:t>
            </a:r>
            <a:r>
              <a:rPr lang="en-US" dirty="0"/>
              <a:t>”</a:t>
            </a:r>
          </a:p>
          <a:p>
            <a:pPr lvl="1"/>
            <a:r>
              <a:rPr lang="en-US" dirty="0"/>
              <a:t>Category : control center, application, automation system, field, ..</a:t>
            </a:r>
          </a:p>
          <a:p>
            <a:pPr lvl="1"/>
            <a:r>
              <a:rPr lang="en-GB" dirty="0"/>
              <a:t>…</a:t>
            </a:r>
          </a:p>
        </p:txBody>
      </p:sp>
      <p:sp>
        <p:nvSpPr>
          <p:cNvPr id="3" name="Title 2">
            <a:extLst>
              <a:ext uri="{FF2B5EF4-FFF2-40B4-BE49-F238E27FC236}">
                <a16:creationId xmlns:a16="http://schemas.microsoft.com/office/drawing/2014/main" id="{90FBE387-CE49-1934-B8C3-D2EA0EBE7CC7}"/>
              </a:ext>
            </a:extLst>
          </p:cNvPr>
          <p:cNvSpPr>
            <a:spLocks noGrp="1"/>
          </p:cNvSpPr>
          <p:nvPr>
            <p:ph type="title"/>
          </p:nvPr>
        </p:nvSpPr>
        <p:spPr/>
        <p:txBody>
          <a:bodyPr/>
          <a:lstStyle/>
          <a:p>
            <a:r>
              <a:rPr lang="en-US" dirty="0"/>
              <a:t>To do</a:t>
            </a:r>
            <a:endParaRPr lang="en-GB" dirty="0"/>
          </a:p>
        </p:txBody>
      </p:sp>
      <p:sp>
        <p:nvSpPr>
          <p:cNvPr id="4" name="Slide Number Placeholder 3">
            <a:extLst>
              <a:ext uri="{FF2B5EF4-FFF2-40B4-BE49-F238E27FC236}">
                <a16:creationId xmlns:a16="http://schemas.microsoft.com/office/drawing/2014/main" id="{D2CA882B-EADC-B876-8ACF-AD1DA0968533}"/>
              </a:ext>
            </a:extLst>
          </p:cNvPr>
          <p:cNvSpPr>
            <a:spLocks noGrp="1"/>
          </p:cNvSpPr>
          <p:nvPr>
            <p:ph type="sldNum" sz="quarter" idx="4"/>
          </p:nvPr>
        </p:nvSpPr>
        <p:spPr/>
        <p:txBody>
          <a:bodyPr/>
          <a:lstStyle/>
          <a:p>
            <a:fld id="{294A09A9-5501-47C1-A89A-A340965A2BE2}" type="slidenum">
              <a:rPr lang="en-US" smtClean="0"/>
              <a:pPr/>
              <a:t>7</a:t>
            </a:fld>
            <a:endParaRPr lang="en-US" dirty="0"/>
          </a:p>
        </p:txBody>
      </p:sp>
    </p:spTree>
    <p:extLst>
      <p:ext uri="{BB962C8B-B14F-4D97-AF65-F5344CB8AC3E}">
        <p14:creationId xmlns:p14="http://schemas.microsoft.com/office/powerpoint/2010/main" val="36472972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picture containing grass&#10;&#10;Description automatically generated">
            <a:extLst>
              <a:ext uri="{FF2B5EF4-FFF2-40B4-BE49-F238E27FC236}">
                <a16:creationId xmlns:a16="http://schemas.microsoft.com/office/drawing/2014/main" id="{1D937428-794C-4CE8-11AB-F7516CECAE73}"/>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3453" r="23453"/>
          <a:stretch>
            <a:fillRect/>
          </a:stretch>
        </p:blipFill>
        <p:spPr>
          <a:xfrm>
            <a:off x="0" y="0"/>
            <a:ext cx="8963025" cy="6858000"/>
          </a:xfrm>
        </p:spPr>
      </p:pic>
      <p:sp>
        <p:nvSpPr>
          <p:cNvPr id="3" name="Title 2">
            <a:extLst>
              <a:ext uri="{FF2B5EF4-FFF2-40B4-BE49-F238E27FC236}">
                <a16:creationId xmlns:a16="http://schemas.microsoft.com/office/drawing/2014/main" id="{59B2C6C5-E858-DF31-4D9B-CBE0E5A77AC7}"/>
              </a:ext>
            </a:extLst>
          </p:cNvPr>
          <p:cNvSpPr>
            <a:spLocks noGrp="1"/>
          </p:cNvSpPr>
          <p:nvPr>
            <p:ph type="ctrTitle"/>
          </p:nvPr>
        </p:nvSpPr>
        <p:spPr>
          <a:solidFill>
            <a:schemeClr val="bg1">
              <a:alpha val="90000"/>
            </a:schemeClr>
          </a:solidFill>
        </p:spPr>
        <p:txBody>
          <a:bodyPr/>
          <a:lstStyle/>
          <a:p>
            <a:r>
              <a:rPr lang="en-GB" dirty="0"/>
              <a:t>Thank you</a:t>
            </a:r>
          </a:p>
        </p:txBody>
      </p:sp>
      <p:sp>
        <p:nvSpPr>
          <p:cNvPr id="4" name="Subtitle 3">
            <a:extLst>
              <a:ext uri="{FF2B5EF4-FFF2-40B4-BE49-F238E27FC236}">
                <a16:creationId xmlns:a16="http://schemas.microsoft.com/office/drawing/2014/main" id="{DE06B3B2-B123-029B-BD28-5CC915C0B45E}"/>
              </a:ext>
            </a:extLst>
          </p:cNvPr>
          <p:cNvSpPr>
            <a:spLocks noGrp="1"/>
          </p:cNvSpPr>
          <p:nvPr>
            <p:ph type="subTitle" idx="1"/>
          </p:nvPr>
        </p:nvSpPr>
        <p:spPr>
          <a:solidFill>
            <a:schemeClr val="bg1">
              <a:alpha val="90000"/>
            </a:schemeClr>
          </a:solidFill>
        </p:spPr>
        <p:txBody>
          <a:bodyPr/>
          <a:lstStyle/>
          <a:p>
            <a:r>
              <a:rPr lang="en-US" dirty="0"/>
              <a:t>Questions?</a:t>
            </a:r>
            <a:endParaRPr lang="en-GB" dirty="0"/>
          </a:p>
        </p:txBody>
      </p:sp>
    </p:spTree>
    <p:extLst>
      <p:ext uri="{BB962C8B-B14F-4D97-AF65-F5344CB8AC3E}">
        <p14:creationId xmlns:p14="http://schemas.microsoft.com/office/powerpoint/2010/main" val="16447699"/>
      </p:ext>
    </p:extLst>
  </p:cSld>
  <p:clrMapOvr>
    <a:masterClrMapping/>
  </p:clrMapOvr>
</p:sld>
</file>

<file path=ppt/theme/theme1.xml><?xml version="1.0" encoding="utf-8"?>
<a:theme xmlns:a="http://schemas.openxmlformats.org/drawingml/2006/main" name="Office Theme">
  <a:themeElements>
    <a:clrScheme name="IEC_2022">
      <a:dk1>
        <a:sysClr val="windowText" lastClr="000000"/>
      </a:dk1>
      <a:lt1>
        <a:sysClr val="window" lastClr="FFFFFF"/>
      </a:lt1>
      <a:dk2>
        <a:srgbClr val="3F3F3F"/>
      </a:dk2>
      <a:lt2>
        <a:srgbClr val="FFFFFF"/>
      </a:lt2>
      <a:accent1>
        <a:srgbClr val="0060A9"/>
      </a:accent1>
      <a:accent2>
        <a:srgbClr val="00A4A9"/>
      </a:accent2>
      <a:accent3>
        <a:srgbClr val="0082A9"/>
      </a:accent3>
      <a:accent4>
        <a:srgbClr val="A90060"/>
      </a:accent4>
      <a:accent5>
        <a:srgbClr val="6BA906"/>
      </a:accent5>
      <a:accent6>
        <a:srgbClr val="F49416"/>
      </a:accent6>
      <a:hlink>
        <a:srgbClr val="0060A9"/>
      </a:hlink>
      <a:folHlink>
        <a:srgbClr val="0060A9"/>
      </a:folHlink>
    </a:clrScheme>
    <a:fontScheme name="IEC_202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nowscape_tm44613219_Win32_JB_SL_v3" id="{1C87AC08-773C-4510-A4A8-B1D3594C4029}" vid="{72F6DBE6-EDB8-4427-B790-8ECF5ED625A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0" ma:contentTypeDescription="Create a new document." ma:contentTypeScope="" ma:versionID="1267097ee5f5874adfcc408041ae252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95891a93df65b14727750f2c06c306c"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0576AF5-45CB-4D7F-8506-5C2B8F7E0CB6}">
  <ds:schemaRefs>
    <ds:schemaRef ds:uri="http://schemas.microsoft.com/office/2006/documentManagement/types"/>
    <ds:schemaRef ds:uri="http://www.w3.org/XML/1998/namespace"/>
    <ds:schemaRef ds:uri="16c05727-aa75-4e4a-9b5f-8a80a1165891"/>
    <ds:schemaRef ds:uri="http://purl.org/dc/elements/1.1/"/>
    <ds:schemaRef ds:uri="http://purl.org/dc/terms/"/>
    <ds:schemaRef ds:uri="http://schemas.microsoft.com/office/2006/metadata/properties"/>
    <ds:schemaRef ds:uri="http://schemas.microsoft.com/office/infopath/2007/PartnerControls"/>
    <ds:schemaRef ds:uri="http://schemas.microsoft.com/sharepoint/v3"/>
    <ds:schemaRef ds:uri="230e9df3-be65-4c73-a93b-d1236ebd677e"/>
    <ds:schemaRef ds:uri="http://schemas.openxmlformats.org/package/2006/metadata/core-properties"/>
    <ds:schemaRef ds:uri="71af3243-3dd4-4a8d-8c0d-dd76da1f02a5"/>
    <ds:schemaRef ds:uri="http://purl.org/dc/dcmitype/"/>
  </ds:schemaRefs>
</ds:datastoreItem>
</file>

<file path=customXml/itemProps2.xml><?xml version="1.0" encoding="utf-8"?>
<ds:datastoreItem xmlns:ds="http://schemas.openxmlformats.org/officeDocument/2006/customXml" ds:itemID="{D473F6E9-2FA5-4F36-A42B-ED7213C4AABD}">
  <ds:schemaRefs>
    <ds:schemaRef ds:uri="http://schemas.microsoft.com/sharepoint/v3/contenttype/forms"/>
  </ds:schemaRefs>
</ds:datastoreItem>
</file>

<file path=customXml/itemProps3.xml><?xml version="1.0" encoding="utf-8"?>
<ds:datastoreItem xmlns:ds="http://schemas.openxmlformats.org/officeDocument/2006/customXml" ds:itemID="{D91B5A3C-8B2E-4B35-A109-4713D9D3567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57443d00-af18-408c-9335-47b5de3ec9b9}" enabled="1" method="Privileged" siteId="{6e51e1ad-c54b-4b39-b598-0ffe9ae68fef}" contentBits="2" removed="0"/>
</clbl:labelList>
</file>

<file path=docProps/app.xml><?xml version="1.0" encoding="utf-8"?>
<Properties xmlns="http://schemas.openxmlformats.org/officeDocument/2006/extended-properties" xmlns:vt="http://schemas.openxmlformats.org/officeDocument/2006/docPropsVTypes">
  <Template/>
  <TotalTime>1155</TotalTime>
  <Words>308</Words>
  <Application>Microsoft Office PowerPoint</Application>
  <PresentationFormat>Widescreen</PresentationFormat>
  <Paragraphs>53</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Trebuchet MS</vt:lpstr>
      <vt:lpstr>Verdana</vt:lpstr>
      <vt:lpstr>Office Theme</vt:lpstr>
      <vt:lpstr>CIM Controls Modelling Issues</vt:lpstr>
      <vt:lpstr>Agenda</vt:lpstr>
      <vt:lpstr>https://redmine.ucaiug.org/issues/6610</vt:lpstr>
      <vt:lpstr>Issue category</vt:lpstr>
      <vt:lpstr>Control Type</vt:lpstr>
      <vt:lpstr>Controls</vt:lpstr>
      <vt:lpstr>To do</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CIM Measurement Modelling Issues</dc:title>
  <dc:creator>tom.berry@se.com</dc:creator>
  <cp:lastModifiedBy>Tom BERRY</cp:lastModifiedBy>
  <cp:revision>21</cp:revision>
  <dcterms:created xsi:type="dcterms:W3CDTF">2022-05-31T11:49:00Z</dcterms:created>
  <dcterms:modified xsi:type="dcterms:W3CDTF">2025-06-12T09:25:00Z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ClassificationContentMarkingFooterLocations">
    <vt:lpwstr>Office Theme:5</vt:lpwstr>
  </property>
  <property fmtid="{D5CDD505-2E9C-101B-9397-08002B2CF9AE}" pid="4" name="ClassificationContentMarkingFooterText">
    <vt:lpwstr>General</vt:lpwstr>
  </property>
</Properties>
</file>