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6">
  <p:sldMasterIdLst>
    <p:sldMasterId id="2147483664" r:id="rId1"/>
    <p:sldMasterId id="2147483768" r:id="rId2"/>
  </p:sldMasterIdLst>
  <p:notesMasterIdLst>
    <p:notesMasterId r:id="rId27"/>
  </p:notesMasterIdLst>
  <p:handoutMasterIdLst>
    <p:handoutMasterId r:id="rId28"/>
  </p:handoutMasterIdLst>
  <p:sldIdLst>
    <p:sldId id="263" r:id="rId3"/>
    <p:sldId id="754" r:id="rId4"/>
    <p:sldId id="760" r:id="rId5"/>
    <p:sldId id="776" r:id="rId6"/>
    <p:sldId id="759" r:id="rId7"/>
    <p:sldId id="762" r:id="rId8"/>
    <p:sldId id="765" r:id="rId9"/>
    <p:sldId id="766" r:id="rId10"/>
    <p:sldId id="755" r:id="rId11"/>
    <p:sldId id="756" r:id="rId12"/>
    <p:sldId id="757" r:id="rId13"/>
    <p:sldId id="767" r:id="rId14"/>
    <p:sldId id="758" r:id="rId15"/>
    <p:sldId id="769" r:id="rId16"/>
    <p:sldId id="768" r:id="rId17"/>
    <p:sldId id="752" r:id="rId18"/>
    <p:sldId id="770" r:id="rId19"/>
    <p:sldId id="771" r:id="rId20"/>
    <p:sldId id="773" r:id="rId21"/>
    <p:sldId id="774" r:id="rId22"/>
    <p:sldId id="775" r:id="rId23"/>
    <p:sldId id="777" r:id="rId24"/>
    <p:sldId id="778" r:id="rId25"/>
    <p:sldId id="258" r:id="rId26"/>
  </p:sldIdLst>
  <p:sldSz cx="9144000" cy="6858000" type="screen4x3"/>
  <p:notesSz cx="662305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5pPr>
    <a:lvl6pPr marL="2286000" algn="l" defTabSz="914400" rtl="0" eaLnBrk="1" latinLnBrk="0" hangingPunct="1"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6pPr>
    <a:lvl7pPr marL="2743200" algn="l" defTabSz="914400" rtl="0" eaLnBrk="1" latinLnBrk="0" hangingPunct="1"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7pPr>
    <a:lvl8pPr marL="3200400" algn="l" defTabSz="914400" rtl="0" eaLnBrk="1" latinLnBrk="0" hangingPunct="1"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8pPr>
    <a:lvl9pPr marL="3657600" algn="l" defTabSz="914400" rtl="0" eaLnBrk="1" latinLnBrk="0" hangingPunct="1">
      <a:defRPr sz="3800" b="1" kern="1200">
        <a:solidFill>
          <a:srgbClr val="58585A"/>
        </a:solidFill>
        <a:latin typeface="Arial" panose="020B0604020202020204" pitchFamily="34" charset="0"/>
        <a:ea typeface="Osaka" pitchFamily="-9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4B0C2C-5694-4163-AA2B-2E6DC2BA9D1D}">
          <p14:sldIdLst>
            <p14:sldId id="263"/>
            <p14:sldId id="754"/>
            <p14:sldId id="760"/>
            <p14:sldId id="776"/>
            <p14:sldId id="759"/>
            <p14:sldId id="762"/>
            <p14:sldId id="765"/>
            <p14:sldId id="766"/>
            <p14:sldId id="755"/>
            <p14:sldId id="756"/>
            <p14:sldId id="757"/>
            <p14:sldId id="767"/>
            <p14:sldId id="758"/>
            <p14:sldId id="769"/>
            <p14:sldId id="768"/>
          </p14:sldIdLst>
        </p14:section>
        <p14:section name="Summary" id="{C832CD75-3D7A-43E4-B6A8-EC53D087AF22}">
          <p14:sldIdLst>
            <p14:sldId id="752"/>
            <p14:sldId id="770"/>
            <p14:sldId id="771"/>
            <p14:sldId id="773"/>
            <p14:sldId id="774"/>
            <p14:sldId id="775"/>
            <p14:sldId id="777"/>
            <p14:sldId id="778"/>
          </p14:sldIdLst>
        </p14:section>
        <p14:section name="Ending slides" id="{1898E22E-9B4C-4103-9E2A-3B5F65F03F1B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elis, Christophe (GE Renewable Energy)" initials="CC(RE" lastIdx="5" clrIdx="0">
    <p:extLst>
      <p:ext uri="{19B8F6BF-5375-455C-9EA6-DF929625EA0E}">
        <p15:presenceInfo xmlns:p15="http://schemas.microsoft.com/office/powerpoint/2012/main" userId="S::212512495@ge.com::c9d711cf-4f4d-4d1d-8b6c-38829dcb6736" providerId="AD"/>
      </p:ext>
    </p:extLst>
  </p:cmAuthor>
  <p:cmAuthor id="2" name="Vladan Cvejic" initials="VC" lastIdx="13" clrIdx="1">
    <p:extLst>
      <p:ext uri="{19B8F6BF-5375-455C-9EA6-DF929625EA0E}">
        <p15:presenceInfo xmlns:p15="http://schemas.microsoft.com/office/powerpoint/2012/main" userId="5acc303114c7860c" providerId="Windows Live"/>
      </p:ext>
    </p:extLst>
  </p:cmAuthor>
  <p:cmAuthor id="3" name="CAMELIS Christophe" initials="CC" lastIdx="32" clrIdx="2">
    <p:extLst>
      <p:ext uri="{19B8F6BF-5375-455C-9EA6-DF929625EA0E}">
        <p15:presenceInfo xmlns:p15="http://schemas.microsoft.com/office/powerpoint/2012/main" userId="S-1-5-21-3009843245-2099980036-838960570-6889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5AA0"/>
    <a:srgbClr val="5A5A5A"/>
    <a:srgbClr val="CC9900"/>
    <a:srgbClr val="58585A"/>
    <a:srgbClr val="FFFFFF"/>
    <a:srgbClr val="6E6E6E"/>
    <a:srgbClr val="727272"/>
    <a:srgbClr val="9C9D9F"/>
    <a:srgbClr val="0F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B5722-4061-41F2-A611-FC8F501A93F3}" v="2" dt="2025-02-27T12:46:50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3979" autoAdjust="0"/>
  </p:normalViewPr>
  <p:slideViewPr>
    <p:cSldViewPr>
      <p:cViewPr varScale="1">
        <p:scale>
          <a:sx n="83" d="100"/>
          <a:sy n="83" d="100"/>
        </p:scale>
        <p:origin x="144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faure, Thierry (SI EA R&amp;D AR)" userId="ffcfe309-4596-4a62-abfc-5658e06371cb" providerId="ADAL" clId="{5DF4D846-E134-487D-AEB1-A2FFBD8064CE}"/>
    <pc:docChg chg="undo custSel addSld delSld modSld sldOrd modSection">
      <pc:chgData name="Dufaure, Thierry (SI EA R&amp;D AR)" userId="ffcfe309-4596-4a62-abfc-5658e06371cb" providerId="ADAL" clId="{5DF4D846-E134-487D-AEB1-A2FFBD8064CE}" dt="2024-02-02T15:13:34.548" v="1220" actId="20577"/>
      <pc:docMkLst>
        <pc:docMk/>
      </pc:docMkLst>
      <pc:sldChg chg="modSp mod">
        <pc:chgData name="Dufaure, Thierry (SI EA R&amp;D AR)" userId="ffcfe309-4596-4a62-abfc-5658e06371cb" providerId="ADAL" clId="{5DF4D846-E134-487D-AEB1-A2FFBD8064CE}" dt="2024-02-02T14:01:22.184" v="45" actId="20577"/>
        <pc:sldMkLst>
          <pc:docMk/>
          <pc:sldMk cId="0" sldId="263"/>
        </pc:sldMkLst>
      </pc:sldChg>
      <pc:sldChg chg="del">
        <pc:chgData name="Dufaure, Thierry (SI EA R&amp;D AR)" userId="ffcfe309-4596-4a62-abfc-5658e06371cb" providerId="ADAL" clId="{5DF4D846-E134-487D-AEB1-A2FFBD8064CE}" dt="2024-02-02T14:51:48.368" v="142" actId="47"/>
        <pc:sldMkLst>
          <pc:docMk/>
          <pc:sldMk cId="2018376720" sldId="753"/>
        </pc:sldMkLst>
      </pc:sldChg>
      <pc:sldChg chg="modSp add mod">
        <pc:chgData name="Dufaure, Thierry (SI EA R&amp;D AR)" userId="ffcfe309-4596-4a62-abfc-5658e06371cb" providerId="ADAL" clId="{5DF4D846-E134-487D-AEB1-A2FFBD8064CE}" dt="2024-02-02T14:54:52.833" v="361" actId="20577"/>
        <pc:sldMkLst>
          <pc:docMk/>
          <pc:sldMk cId="3159556948" sldId="754"/>
        </pc:sldMkLst>
      </pc:sldChg>
      <pc:sldChg chg="modSp add mod">
        <pc:chgData name="Dufaure, Thierry (SI EA R&amp;D AR)" userId="ffcfe309-4596-4a62-abfc-5658e06371cb" providerId="ADAL" clId="{5DF4D846-E134-487D-AEB1-A2FFBD8064CE}" dt="2024-02-02T14:52:39.330" v="201" actId="20577"/>
        <pc:sldMkLst>
          <pc:docMk/>
          <pc:sldMk cId="4017681887" sldId="755"/>
        </pc:sldMkLst>
      </pc:sldChg>
      <pc:sldChg chg="modSp add mod">
        <pc:chgData name="Dufaure, Thierry (SI EA R&amp;D AR)" userId="ffcfe309-4596-4a62-abfc-5658e06371cb" providerId="ADAL" clId="{5DF4D846-E134-487D-AEB1-A2FFBD8064CE}" dt="2024-02-02T14:52:43.330" v="205" actId="20577"/>
        <pc:sldMkLst>
          <pc:docMk/>
          <pc:sldMk cId="963087715" sldId="756"/>
        </pc:sldMkLst>
      </pc:sldChg>
      <pc:sldChg chg="modSp add mod">
        <pc:chgData name="Dufaure, Thierry (SI EA R&amp;D AR)" userId="ffcfe309-4596-4a62-abfc-5658e06371cb" providerId="ADAL" clId="{5DF4D846-E134-487D-AEB1-A2FFBD8064CE}" dt="2024-02-02T14:52:54.701" v="220" actId="20577"/>
        <pc:sldMkLst>
          <pc:docMk/>
          <pc:sldMk cId="1104824347" sldId="757"/>
        </pc:sldMkLst>
      </pc:sldChg>
      <pc:sldChg chg="modSp add mod">
        <pc:chgData name="Dufaure, Thierry (SI EA R&amp;D AR)" userId="ffcfe309-4596-4a62-abfc-5658e06371cb" providerId="ADAL" clId="{5DF4D846-E134-487D-AEB1-A2FFBD8064CE}" dt="2024-02-02T14:53:36.379" v="302" actId="20577"/>
        <pc:sldMkLst>
          <pc:docMk/>
          <pc:sldMk cId="3923495075" sldId="758"/>
        </pc:sldMkLst>
      </pc:sldChg>
      <pc:sldChg chg="addSp delSp modSp add mod ord modAnim">
        <pc:chgData name="Dufaure, Thierry (SI EA R&amp;D AR)" userId="ffcfe309-4596-4a62-abfc-5658e06371cb" providerId="ADAL" clId="{5DF4D846-E134-487D-AEB1-A2FFBD8064CE}" dt="2024-02-02T15:02:11.676" v="705"/>
        <pc:sldMkLst>
          <pc:docMk/>
          <pc:sldMk cId="640708059" sldId="759"/>
        </pc:sldMkLst>
      </pc:sldChg>
      <pc:sldChg chg="addSp delSp modSp add mod">
        <pc:chgData name="Dufaure, Thierry (SI EA R&amp;D AR)" userId="ffcfe309-4596-4a62-abfc-5658e06371cb" providerId="ADAL" clId="{5DF4D846-E134-487D-AEB1-A2FFBD8064CE}" dt="2024-02-02T15:02:01.705" v="704" actId="20577"/>
        <pc:sldMkLst>
          <pc:docMk/>
          <pc:sldMk cId="3860717250" sldId="760"/>
        </pc:sldMkLst>
      </pc:sldChg>
      <pc:sldChg chg="delSp modSp add mod">
        <pc:chgData name="Dufaure, Thierry (SI EA R&amp;D AR)" userId="ffcfe309-4596-4a62-abfc-5658e06371cb" providerId="ADAL" clId="{5DF4D846-E134-487D-AEB1-A2FFBD8064CE}" dt="2024-02-02T15:10:15.044" v="1051" actId="20577"/>
        <pc:sldMkLst>
          <pc:docMk/>
          <pc:sldMk cId="2806147058" sldId="761"/>
        </pc:sldMkLst>
      </pc:sldChg>
      <pc:sldChg chg="modSp add mod">
        <pc:chgData name="Dufaure, Thierry (SI EA R&amp;D AR)" userId="ffcfe309-4596-4a62-abfc-5658e06371cb" providerId="ADAL" clId="{5DF4D846-E134-487D-AEB1-A2FFBD8064CE}" dt="2024-02-02T15:13:34.548" v="1220" actId="20577"/>
        <pc:sldMkLst>
          <pc:docMk/>
          <pc:sldMk cId="1375498050" sldId="762"/>
        </pc:sldMkLst>
      </pc:sldChg>
    </pc:docChg>
  </pc:docChgLst>
  <pc:docChgLst>
    <pc:chgData name="Dufaure, Thierry (SI EA R&amp;D AR)" userId="ffcfe309-4596-4a62-abfc-5658e06371cb" providerId="ADAL" clId="{379CA2EC-95F7-4CB3-83EE-00C096620207}"/>
    <pc:docChg chg="undo custSel addSld delSld modSld sldOrd modSection">
      <pc:chgData name="Dufaure, Thierry (SI EA R&amp;D AR)" userId="ffcfe309-4596-4a62-abfc-5658e06371cb" providerId="ADAL" clId="{379CA2EC-95F7-4CB3-83EE-00C096620207}" dt="2024-02-12T07:19:04.476" v="2537" actId="20577"/>
      <pc:docMkLst>
        <pc:docMk/>
      </pc:docMkLst>
      <pc:sldChg chg="addSp modSp mod">
        <pc:chgData name="Dufaure, Thierry (SI EA R&amp;D AR)" userId="ffcfe309-4596-4a62-abfc-5658e06371cb" providerId="ADAL" clId="{379CA2EC-95F7-4CB3-83EE-00C096620207}" dt="2024-02-05T15:23:18.641" v="2308" actId="20577"/>
        <pc:sldMkLst>
          <pc:docMk/>
          <pc:sldMk cId="1413548479" sldId="752"/>
        </pc:sldMkLst>
      </pc:sldChg>
      <pc:sldChg chg="modSp mod">
        <pc:chgData name="Dufaure, Thierry (SI EA R&amp;D AR)" userId="ffcfe309-4596-4a62-abfc-5658e06371cb" providerId="ADAL" clId="{379CA2EC-95F7-4CB3-83EE-00C096620207}" dt="2024-02-05T14:49:01.675" v="1822" actId="790"/>
        <pc:sldMkLst>
          <pc:docMk/>
          <pc:sldMk cId="3159556948" sldId="754"/>
        </pc:sldMkLst>
      </pc:sldChg>
      <pc:sldChg chg="addSp modSp mod ord">
        <pc:chgData name="Dufaure, Thierry (SI EA R&amp;D AR)" userId="ffcfe309-4596-4a62-abfc-5658e06371cb" providerId="ADAL" clId="{379CA2EC-95F7-4CB3-83EE-00C096620207}" dt="2024-02-05T15:06:53.998" v="1995" actId="20577"/>
        <pc:sldMkLst>
          <pc:docMk/>
          <pc:sldMk cId="4017681887" sldId="755"/>
        </pc:sldMkLst>
      </pc:sldChg>
      <pc:sldChg chg="addSp modSp mod">
        <pc:chgData name="Dufaure, Thierry (SI EA R&amp;D AR)" userId="ffcfe309-4596-4a62-abfc-5658e06371cb" providerId="ADAL" clId="{379CA2EC-95F7-4CB3-83EE-00C096620207}" dt="2024-02-05T15:07:05.156" v="1996" actId="20577"/>
        <pc:sldMkLst>
          <pc:docMk/>
          <pc:sldMk cId="963087715" sldId="756"/>
        </pc:sldMkLst>
      </pc:sldChg>
      <pc:sldChg chg="addSp modSp mod">
        <pc:chgData name="Dufaure, Thierry (SI EA R&amp;D AR)" userId="ffcfe309-4596-4a62-abfc-5658e06371cb" providerId="ADAL" clId="{379CA2EC-95F7-4CB3-83EE-00C096620207}" dt="2024-02-05T15:07:17.822" v="1998" actId="20577"/>
        <pc:sldMkLst>
          <pc:docMk/>
          <pc:sldMk cId="1104824347" sldId="757"/>
        </pc:sldMkLst>
      </pc:sldChg>
      <pc:sldChg chg="addSp modSp mod">
        <pc:chgData name="Dufaure, Thierry (SI EA R&amp;D AR)" userId="ffcfe309-4596-4a62-abfc-5658e06371cb" providerId="ADAL" clId="{379CA2EC-95F7-4CB3-83EE-00C096620207}" dt="2024-02-05T15:14:38.042" v="2178" actId="20577"/>
        <pc:sldMkLst>
          <pc:docMk/>
          <pc:sldMk cId="3923495075" sldId="758"/>
        </pc:sldMkLst>
      </pc:sldChg>
      <pc:sldChg chg="modSp">
        <pc:chgData name="Dufaure, Thierry (SI EA R&amp;D AR)" userId="ffcfe309-4596-4a62-abfc-5658e06371cb" providerId="ADAL" clId="{379CA2EC-95F7-4CB3-83EE-00C096620207}" dt="2024-02-05T14:44:46.840" v="1794" actId="790"/>
        <pc:sldMkLst>
          <pc:docMk/>
          <pc:sldMk cId="640708059" sldId="759"/>
        </pc:sldMkLst>
      </pc:sldChg>
      <pc:sldChg chg="modSp mod">
        <pc:chgData name="Dufaure, Thierry (SI EA R&amp;D AR)" userId="ffcfe309-4596-4a62-abfc-5658e06371cb" providerId="ADAL" clId="{379CA2EC-95F7-4CB3-83EE-00C096620207}" dt="2024-02-05T14:49:31.464" v="1825" actId="20577"/>
        <pc:sldMkLst>
          <pc:docMk/>
          <pc:sldMk cId="3860717250" sldId="760"/>
        </pc:sldMkLst>
      </pc:sldChg>
      <pc:sldChg chg="modSp del mod">
        <pc:chgData name="Dufaure, Thierry (SI EA R&amp;D AR)" userId="ffcfe309-4596-4a62-abfc-5658e06371cb" providerId="ADAL" clId="{379CA2EC-95F7-4CB3-83EE-00C096620207}" dt="2024-02-05T13:00:10.866" v="52" actId="47"/>
        <pc:sldMkLst>
          <pc:docMk/>
          <pc:sldMk cId="2806147058" sldId="761"/>
        </pc:sldMkLst>
      </pc:sldChg>
      <pc:sldChg chg="modSp mod">
        <pc:chgData name="Dufaure, Thierry (SI EA R&amp;D AR)" userId="ffcfe309-4596-4a62-abfc-5658e06371cb" providerId="ADAL" clId="{379CA2EC-95F7-4CB3-83EE-00C096620207}" dt="2024-02-05T14:46:08.367" v="1807" actId="20577"/>
        <pc:sldMkLst>
          <pc:docMk/>
          <pc:sldMk cId="1375498050" sldId="762"/>
        </pc:sldMkLst>
      </pc:sldChg>
      <pc:sldChg chg="add del">
        <pc:chgData name="Dufaure, Thierry (SI EA R&amp;D AR)" userId="ffcfe309-4596-4a62-abfc-5658e06371cb" providerId="ADAL" clId="{379CA2EC-95F7-4CB3-83EE-00C096620207}" dt="2024-02-05T14:47:40.170" v="1815" actId="47"/>
        <pc:sldMkLst>
          <pc:docMk/>
          <pc:sldMk cId="347410860" sldId="763"/>
        </pc:sldMkLst>
      </pc:sldChg>
      <pc:sldChg chg="add del">
        <pc:chgData name="Dufaure, Thierry (SI EA R&amp;D AR)" userId="ffcfe309-4596-4a62-abfc-5658e06371cb" providerId="ADAL" clId="{379CA2EC-95F7-4CB3-83EE-00C096620207}" dt="2024-02-05T14:47:38.980" v="1814" actId="47"/>
        <pc:sldMkLst>
          <pc:docMk/>
          <pc:sldMk cId="1124918270" sldId="764"/>
        </pc:sldMkLst>
      </pc:sldChg>
      <pc:sldChg chg="addSp delSp modSp add mod">
        <pc:chgData name="Dufaure, Thierry (SI EA R&amp;D AR)" userId="ffcfe309-4596-4a62-abfc-5658e06371cb" providerId="ADAL" clId="{379CA2EC-95F7-4CB3-83EE-00C096620207}" dt="2024-02-05T15:06:30.720" v="1977" actId="20577"/>
        <pc:sldMkLst>
          <pc:docMk/>
          <pc:sldMk cId="979366562" sldId="765"/>
        </pc:sldMkLst>
      </pc:sldChg>
      <pc:sldChg chg="modSp add mod">
        <pc:chgData name="Dufaure, Thierry (SI EA R&amp;D AR)" userId="ffcfe309-4596-4a62-abfc-5658e06371cb" providerId="ADAL" clId="{379CA2EC-95F7-4CB3-83EE-00C096620207}" dt="2024-02-05T15:06:43.264" v="1990" actId="20577"/>
        <pc:sldMkLst>
          <pc:docMk/>
          <pc:sldMk cId="2923524057" sldId="766"/>
        </pc:sldMkLst>
      </pc:sldChg>
      <pc:sldChg chg="addSp delSp modSp new mod chgLayout">
        <pc:chgData name="Dufaure, Thierry (SI EA R&amp;D AR)" userId="ffcfe309-4596-4a62-abfc-5658e06371cb" providerId="ADAL" clId="{379CA2EC-95F7-4CB3-83EE-00C096620207}" dt="2024-02-05T15:22:27.825" v="2295" actId="14100"/>
        <pc:sldMkLst>
          <pc:docMk/>
          <pc:sldMk cId="1680733280" sldId="767"/>
        </pc:sldMkLst>
      </pc:sldChg>
      <pc:sldChg chg="modSp new mod">
        <pc:chgData name="Dufaure, Thierry (SI EA R&amp;D AR)" userId="ffcfe309-4596-4a62-abfc-5658e06371cb" providerId="ADAL" clId="{379CA2EC-95F7-4CB3-83EE-00C096620207}" dt="2024-02-05T14:40:20.565" v="1778" actId="20577"/>
        <pc:sldMkLst>
          <pc:docMk/>
          <pc:sldMk cId="1081563315" sldId="768"/>
        </pc:sldMkLst>
      </pc:sldChg>
      <pc:sldChg chg="addSp modSp new mod">
        <pc:chgData name="Dufaure, Thierry (SI EA R&amp;D AR)" userId="ffcfe309-4596-4a62-abfc-5658e06371cb" providerId="ADAL" clId="{379CA2EC-95F7-4CB3-83EE-00C096620207}" dt="2024-02-05T15:13:41.451" v="2163" actId="20577"/>
        <pc:sldMkLst>
          <pc:docMk/>
          <pc:sldMk cId="173659745" sldId="769"/>
        </pc:sldMkLst>
      </pc:sldChg>
      <pc:sldChg chg="delSp modSp add mod">
        <pc:chgData name="Dufaure, Thierry (SI EA R&amp;D AR)" userId="ffcfe309-4596-4a62-abfc-5658e06371cb" providerId="ADAL" clId="{379CA2EC-95F7-4CB3-83EE-00C096620207}" dt="2024-02-12T07:19:04.476" v="2537" actId="20577"/>
        <pc:sldMkLst>
          <pc:docMk/>
          <pc:sldMk cId="336067965" sldId="770"/>
        </pc:sldMkLst>
      </pc:sldChg>
    </pc:docChg>
  </pc:docChgLst>
  <pc:docChgLst>
    <pc:chgData name="Dufaure, Thierry (SI EA R&amp;D AR)" userId="ffcfe309-4596-4a62-abfc-5658e06371cb" providerId="ADAL" clId="{D32501EE-9C79-4AC4-8778-44D2EF1D9AD9}"/>
    <pc:docChg chg="delSld modSld modSection">
      <pc:chgData name="Dufaure, Thierry (SI EA R&amp;D AR)" userId="ffcfe309-4596-4a62-abfc-5658e06371cb" providerId="ADAL" clId="{D32501EE-9C79-4AC4-8778-44D2EF1D9AD9}" dt="2024-01-12T07:24:20.432" v="85" actId="20577"/>
      <pc:docMkLst>
        <pc:docMk/>
      </pc:docMkLst>
      <pc:sldChg chg="modSp mod">
        <pc:chgData name="Dufaure, Thierry (SI EA R&amp;D AR)" userId="ffcfe309-4596-4a62-abfc-5658e06371cb" providerId="ADAL" clId="{D32501EE-9C79-4AC4-8778-44D2EF1D9AD9}" dt="2024-01-12T07:12:09.857" v="46" actId="20577"/>
        <pc:sldMkLst>
          <pc:docMk/>
          <pc:sldMk cId="0" sldId="263"/>
        </pc:sldMkLst>
      </pc:sldChg>
      <pc:sldChg chg="del">
        <pc:chgData name="Dufaure, Thierry (SI EA R&amp;D AR)" userId="ffcfe309-4596-4a62-abfc-5658e06371cb" providerId="ADAL" clId="{D32501EE-9C79-4AC4-8778-44D2EF1D9AD9}" dt="2024-01-12T07:22:55.474" v="54" actId="47"/>
        <pc:sldMkLst>
          <pc:docMk/>
          <pc:sldMk cId="3178599122" sldId="503"/>
        </pc:sldMkLst>
      </pc:sldChg>
      <pc:sldChg chg="del">
        <pc:chgData name="Dufaure, Thierry (SI EA R&amp;D AR)" userId="ffcfe309-4596-4a62-abfc-5658e06371cb" providerId="ADAL" clId="{D32501EE-9C79-4AC4-8778-44D2EF1D9AD9}" dt="2024-01-12T07:22:58.477" v="56" actId="47"/>
        <pc:sldMkLst>
          <pc:docMk/>
          <pc:sldMk cId="2433221312" sldId="725"/>
        </pc:sldMkLst>
      </pc:sldChg>
      <pc:sldChg chg="del">
        <pc:chgData name="Dufaure, Thierry (SI EA R&amp;D AR)" userId="ffcfe309-4596-4a62-abfc-5658e06371cb" providerId="ADAL" clId="{D32501EE-9C79-4AC4-8778-44D2EF1D9AD9}" dt="2024-01-12T07:23:03.734" v="60" actId="47"/>
        <pc:sldMkLst>
          <pc:docMk/>
          <pc:sldMk cId="2252298064" sldId="746"/>
        </pc:sldMkLst>
      </pc:sldChg>
      <pc:sldChg chg="del">
        <pc:chgData name="Dufaure, Thierry (SI EA R&amp;D AR)" userId="ffcfe309-4596-4a62-abfc-5658e06371cb" providerId="ADAL" clId="{D32501EE-9C79-4AC4-8778-44D2EF1D9AD9}" dt="2024-01-12T07:23:05.146" v="61" actId="47"/>
        <pc:sldMkLst>
          <pc:docMk/>
          <pc:sldMk cId="2937347280" sldId="748"/>
        </pc:sldMkLst>
      </pc:sldChg>
      <pc:sldChg chg="del">
        <pc:chgData name="Dufaure, Thierry (SI EA R&amp;D AR)" userId="ffcfe309-4596-4a62-abfc-5658e06371cb" providerId="ADAL" clId="{D32501EE-9C79-4AC4-8778-44D2EF1D9AD9}" dt="2024-01-12T07:23:00.677" v="57" actId="47"/>
        <pc:sldMkLst>
          <pc:docMk/>
          <pc:sldMk cId="2193261061" sldId="749"/>
        </pc:sldMkLst>
      </pc:sldChg>
      <pc:sldChg chg="del">
        <pc:chgData name="Dufaure, Thierry (SI EA R&amp;D AR)" userId="ffcfe309-4596-4a62-abfc-5658e06371cb" providerId="ADAL" clId="{D32501EE-9C79-4AC4-8778-44D2EF1D9AD9}" dt="2024-01-12T07:22:56.192" v="55" actId="47"/>
        <pc:sldMkLst>
          <pc:docMk/>
          <pc:sldMk cId="1585898369" sldId="750"/>
        </pc:sldMkLst>
      </pc:sldChg>
      <pc:sldChg chg="del">
        <pc:chgData name="Dufaure, Thierry (SI EA R&amp;D AR)" userId="ffcfe309-4596-4a62-abfc-5658e06371cb" providerId="ADAL" clId="{D32501EE-9C79-4AC4-8778-44D2EF1D9AD9}" dt="2024-01-12T07:22:54.814" v="53" actId="47"/>
        <pc:sldMkLst>
          <pc:docMk/>
          <pc:sldMk cId="393922885" sldId="751"/>
        </pc:sldMkLst>
      </pc:sldChg>
      <pc:sldChg chg="modSp mod">
        <pc:chgData name="Dufaure, Thierry (SI EA R&amp;D AR)" userId="ffcfe309-4596-4a62-abfc-5658e06371cb" providerId="ADAL" clId="{D32501EE-9C79-4AC4-8778-44D2EF1D9AD9}" dt="2024-01-12T07:23:35.928" v="66" actId="20577"/>
        <pc:sldMkLst>
          <pc:docMk/>
          <pc:sldMk cId="1413548479" sldId="752"/>
        </pc:sldMkLst>
      </pc:sldChg>
      <pc:sldChg chg="modSp mod">
        <pc:chgData name="Dufaure, Thierry (SI EA R&amp;D AR)" userId="ffcfe309-4596-4a62-abfc-5658e06371cb" providerId="ADAL" clId="{D32501EE-9C79-4AC4-8778-44D2EF1D9AD9}" dt="2024-01-12T07:24:20.432" v="85" actId="20577"/>
        <pc:sldMkLst>
          <pc:docMk/>
          <pc:sldMk cId="2018376720" sldId="753"/>
        </pc:sldMkLst>
      </pc:sldChg>
      <pc:sldChg chg="del">
        <pc:chgData name="Dufaure, Thierry (SI EA R&amp;D AR)" userId="ffcfe309-4596-4a62-abfc-5658e06371cb" providerId="ADAL" clId="{D32501EE-9C79-4AC4-8778-44D2EF1D9AD9}" dt="2024-01-12T07:23:01.639" v="58" actId="47"/>
        <pc:sldMkLst>
          <pc:docMk/>
          <pc:sldMk cId="2885740389" sldId="754"/>
        </pc:sldMkLst>
      </pc:sldChg>
      <pc:sldChg chg="del">
        <pc:chgData name="Dufaure, Thierry (SI EA R&amp;D AR)" userId="ffcfe309-4596-4a62-abfc-5658e06371cb" providerId="ADAL" clId="{D32501EE-9C79-4AC4-8778-44D2EF1D9AD9}" dt="2024-01-12T07:23:07.235" v="64" actId="47"/>
        <pc:sldMkLst>
          <pc:docMk/>
          <pc:sldMk cId="1603916750" sldId="755"/>
        </pc:sldMkLst>
      </pc:sldChg>
      <pc:sldChg chg="del">
        <pc:chgData name="Dufaure, Thierry (SI EA R&amp;D AR)" userId="ffcfe309-4596-4a62-abfc-5658e06371cb" providerId="ADAL" clId="{D32501EE-9C79-4AC4-8778-44D2EF1D9AD9}" dt="2024-01-12T07:23:02.461" v="59" actId="47"/>
        <pc:sldMkLst>
          <pc:docMk/>
          <pc:sldMk cId="350215578" sldId="756"/>
        </pc:sldMkLst>
      </pc:sldChg>
      <pc:sldChg chg="del">
        <pc:chgData name="Dufaure, Thierry (SI EA R&amp;D AR)" userId="ffcfe309-4596-4a62-abfc-5658e06371cb" providerId="ADAL" clId="{D32501EE-9C79-4AC4-8778-44D2EF1D9AD9}" dt="2024-01-12T07:23:06.120" v="62" actId="47"/>
        <pc:sldMkLst>
          <pc:docMk/>
          <pc:sldMk cId="226138584" sldId="757"/>
        </pc:sldMkLst>
      </pc:sldChg>
      <pc:sldChg chg="del">
        <pc:chgData name="Dufaure, Thierry (SI EA R&amp;D AR)" userId="ffcfe309-4596-4a62-abfc-5658e06371cb" providerId="ADAL" clId="{D32501EE-9C79-4AC4-8778-44D2EF1D9AD9}" dt="2024-01-12T07:23:06.747" v="63" actId="47"/>
        <pc:sldMkLst>
          <pc:docMk/>
          <pc:sldMk cId="349225688" sldId="758"/>
        </pc:sldMkLst>
      </pc:sldChg>
    </pc:docChg>
  </pc:docChgLst>
  <pc:docChgLst>
    <pc:chgData name="Dufaure, Thierry (SI EA R&amp;D AR)" userId="ffcfe309-4596-4a62-abfc-5658e06371cb" providerId="ADAL" clId="{B8F6C56B-A336-4D95-AE3B-0C23D26CCF8C}"/>
    <pc:docChg chg="undo custSel addSld delSld modSld modSection">
      <pc:chgData name="Dufaure, Thierry (SI EA R&amp;D AR)" userId="ffcfe309-4596-4a62-abfc-5658e06371cb" providerId="ADAL" clId="{B8F6C56B-A336-4D95-AE3B-0C23D26CCF8C}" dt="2025-02-19T16:41:49.334" v="1125" actId="6549"/>
      <pc:docMkLst>
        <pc:docMk/>
      </pc:docMkLst>
      <pc:sldChg chg="modSp mod">
        <pc:chgData name="Dufaure, Thierry (SI EA R&amp;D AR)" userId="ffcfe309-4596-4a62-abfc-5658e06371cb" providerId="ADAL" clId="{B8F6C56B-A336-4D95-AE3B-0C23D26CCF8C}" dt="2025-02-18T12:51:41.690" v="3" actId="20577"/>
        <pc:sldMkLst>
          <pc:docMk/>
          <pc:sldMk cId="0" sldId="263"/>
        </pc:sldMkLst>
        <pc:spChg chg="mod">
          <ac:chgData name="Dufaure, Thierry (SI EA R&amp;D AR)" userId="ffcfe309-4596-4a62-abfc-5658e06371cb" providerId="ADAL" clId="{B8F6C56B-A336-4D95-AE3B-0C23D26CCF8C}" dt="2025-02-18T12:51:41.690" v="3" actId="20577"/>
          <ac:spMkLst>
            <pc:docMk/>
            <pc:sldMk cId="0" sldId="263"/>
            <ac:spMk id="5123" creationId="{00000000-0000-0000-0000-000000000000}"/>
          </ac:spMkLst>
        </pc:spChg>
      </pc:sldChg>
      <pc:sldChg chg="modSp mod">
        <pc:chgData name="Dufaure, Thierry (SI EA R&amp;D AR)" userId="ffcfe309-4596-4a62-abfc-5658e06371cb" providerId="ADAL" clId="{B8F6C56B-A336-4D95-AE3B-0C23D26CCF8C}" dt="2025-02-18T12:52:37.602" v="4" actId="6549"/>
        <pc:sldMkLst>
          <pc:docMk/>
          <pc:sldMk cId="1413548479" sldId="752"/>
        </pc:sldMkLst>
        <pc:spChg chg="mod">
          <ac:chgData name="Dufaure, Thierry (SI EA R&amp;D AR)" userId="ffcfe309-4596-4a62-abfc-5658e06371cb" providerId="ADAL" clId="{B8F6C56B-A336-4D95-AE3B-0C23D26CCF8C}" dt="2025-02-18T12:52:37.602" v="4" actId="6549"/>
          <ac:spMkLst>
            <pc:docMk/>
            <pc:sldMk cId="1413548479" sldId="752"/>
            <ac:spMk id="3" creationId="{00000000-0000-0000-0000-000000000000}"/>
          </ac:spMkLst>
        </pc:spChg>
      </pc:sldChg>
      <pc:sldChg chg="delSp modSp mod">
        <pc:chgData name="Dufaure, Thierry (SI EA R&amp;D AR)" userId="ffcfe309-4596-4a62-abfc-5658e06371cb" providerId="ADAL" clId="{B8F6C56B-A336-4D95-AE3B-0C23D26CCF8C}" dt="2025-02-19T16:38:24.836" v="977" actId="20577"/>
        <pc:sldMkLst>
          <pc:docMk/>
          <pc:sldMk cId="3860717250" sldId="760"/>
        </pc:sldMkLst>
        <pc:spChg chg="mod">
          <ac:chgData name="Dufaure, Thierry (SI EA R&amp;D AR)" userId="ffcfe309-4596-4a62-abfc-5658e06371cb" providerId="ADAL" clId="{B8F6C56B-A336-4D95-AE3B-0C23D26CCF8C}" dt="2025-02-19T16:38:24.836" v="977" actId="20577"/>
          <ac:spMkLst>
            <pc:docMk/>
            <pc:sldMk cId="3860717250" sldId="760"/>
            <ac:spMk id="3" creationId="{00000000-0000-0000-0000-000000000000}"/>
          </ac:spMkLst>
        </pc:spChg>
      </pc:sldChg>
      <pc:sldChg chg="modSp mod">
        <pc:chgData name="Dufaure, Thierry (SI EA R&amp;D AR)" userId="ffcfe309-4596-4a62-abfc-5658e06371cb" providerId="ADAL" clId="{B8F6C56B-A336-4D95-AE3B-0C23D26CCF8C}" dt="2025-02-18T12:52:48.914" v="5" actId="6549"/>
        <pc:sldMkLst>
          <pc:docMk/>
          <pc:sldMk cId="336067965" sldId="770"/>
        </pc:sldMkLst>
        <pc:spChg chg="mod">
          <ac:chgData name="Dufaure, Thierry (SI EA R&amp;D AR)" userId="ffcfe309-4596-4a62-abfc-5658e06371cb" providerId="ADAL" clId="{B8F6C56B-A336-4D95-AE3B-0C23D26CCF8C}" dt="2025-02-18T12:52:48.914" v="5" actId="6549"/>
          <ac:spMkLst>
            <pc:docMk/>
            <pc:sldMk cId="336067965" sldId="770"/>
            <ac:spMk id="3" creationId="{00000000-0000-0000-0000-000000000000}"/>
          </ac:spMkLst>
        </pc:spChg>
      </pc:sldChg>
      <pc:sldChg chg="addSp delSp modSp new mod modClrScheme chgLayout">
        <pc:chgData name="Dufaure, Thierry (SI EA R&amp;D AR)" userId="ffcfe309-4596-4a62-abfc-5658e06371cb" providerId="ADAL" clId="{B8F6C56B-A336-4D95-AE3B-0C23D26CCF8C}" dt="2025-02-18T14:42:26.078" v="586" actId="27636"/>
        <pc:sldMkLst>
          <pc:docMk/>
          <pc:sldMk cId="800022764" sldId="771"/>
        </pc:sldMkLst>
        <pc:spChg chg="mod">
          <ac:chgData name="Dufaure, Thierry (SI EA R&amp;D AR)" userId="ffcfe309-4596-4a62-abfc-5658e06371cb" providerId="ADAL" clId="{B8F6C56B-A336-4D95-AE3B-0C23D26CCF8C}" dt="2025-02-18T14:07:06.159" v="197" actId="26606"/>
          <ac:spMkLst>
            <pc:docMk/>
            <pc:sldMk cId="800022764" sldId="771"/>
            <ac:spMk id="2" creationId="{500472F1-66BD-1B08-08A9-23A8847EBC96}"/>
          </ac:spMkLst>
        </pc:spChg>
        <pc:spChg chg="mod">
          <ac:chgData name="Dufaure, Thierry (SI EA R&amp;D AR)" userId="ffcfe309-4596-4a62-abfc-5658e06371cb" providerId="ADAL" clId="{B8F6C56B-A336-4D95-AE3B-0C23D26CCF8C}" dt="2025-02-18T14:42:26.078" v="586" actId="27636"/>
          <ac:spMkLst>
            <pc:docMk/>
            <pc:sldMk cId="800022764" sldId="771"/>
            <ac:spMk id="3" creationId="{FF13F743-0520-2D96-8523-D412D026C088}"/>
          </ac:spMkLst>
        </pc:spChg>
        <pc:spChg chg="mod ord">
          <ac:chgData name="Dufaure, Thierry (SI EA R&amp;D AR)" userId="ffcfe309-4596-4a62-abfc-5658e06371cb" providerId="ADAL" clId="{B8F6C56B-A336-4D95-AE3B-0C23D26CCF8C}" dt="2025-02-18T14:25:54.816" v="327" actId="1038"/>
          <ac:spMkLst>
            <pc:docMk/>
            <pc:sldMk cId="800022764" sldId="771"/>
            <ac:spMk id="4" creationId="{27594580-A449-CB19-912F-8FF6418B0F16}"/>
          </ac:spMkLst>
        </pc:spChg>
        <pc:spChg chg="add mod ord">
          <ac:chgData name="Dufaure, Thierry (SI EA R&amp;D AR)" userId="ffcfe309-4596-4a62-abfc-5658e06371cb" providerId="ADAL" clId="{B8F6C56B-A336-4D95-AE3B-0C23D26CCF8C}" dt="2025-02-18T14:26:02.086" v="358" actId="1037"/>
          <ac:spMkLst>
            <pc:docMk/>
            <pc:sldMk cId="800022764" sldId="771"/>
            <ac:spMk id="10" creationId="{34AE480A-5A72-ADD6-36C4-67CD226E9522}"/>
          </ac:spMkLst>
        </pc:spChg>
        <pc:spChg chg="add mod ord">
          <ac:chgData name="Dufaure, Thierry (SI EA R&amp;D AR)" userId="ffcfe309-4596-4a62-abfc-5658e06371cb" providerId="ADAL" clId="{B8F6C56B-A336-4D95-AE3B-0C23D26CCF8C}" dt="2025-02-18T14:26:02.086" v="358" actId="1037"/>
          <ac:spMkLst>
            <pc:docMk/>
            <pc:sldMk cId="800022764" sldId="771"/>
            <ac:spMk id="11" creationId="{5F50C3F9-EC65-ECB3-405A-7F686041BFCA}"/>
          </ac:spMkLst>
        </pc:spChg>
        <pc:spChg chg="add mod ord">
          <ac:chgData name="Dufaure, Thierry (SI EA R&amp;D AR)" userId="ffcfe309-4596-4a62-abfc-5658e06371cb" providerId="ADAL" clId="{B8F6C56B-A336-4D95-AE3B-0C23D26CCF8C}" dt="2025-02-18T14:26:02.086" v="358" actId="1037"/>
          <ac:spMkLst>
            <pc:docMk/>
            <pc:sldMk cId="800022764" sldId="771"/>
            <ac:spMk id="12" creationId="{C8E484C8-3AEA-2F9A-7BD9-7502E1975DD7}"/>
          </ac:spMkLst>
        </pc:spChg>
        <pc:spChg chg="add mod">
          <ac:chgData name="Dufaure, Thierry (SI EA R&amp;D AR)" userId="ffcfe309-4596-4a62-abfc-5658e06371cb" providerId="ADAL" clId="{B8F6C56B-A336-4D95-AE3B-0C23D26CCF8C}" dt="2025-02-18T14:26:13.542" v="402" actId="1035"/>
          <ac:spMkLst>
            <pc:docMk/>
            <pc:sldMk cId="800022764" sldId="771"/>
            <ac:spMk id="13" creationId="{80DA15AB-D82B-38CB-4443-8B1E31A80F49}"/>
          </ac:spMkLst>
        </pc:spChg>
        <pc:spChg chg="add mod">
          <ac:chgData name="Dufaure, Thierry (SI EA R&amp;D AR)" userId="ffcfe309-4596-4a62-abfc-5658e06371cb" providerId="ADAL" clId="{B8F6C56B-A336-4D95-AE3B-0C23D26CCF8C}" dt="2025-02-18T14:26:18.501" v="409" actId="1037"/>
          <ac:spMkLst>
            <pc:docMk/>
            <pc:sldMk cId="800022764" sldId="771"/>
            <ac:spMk id="14" creationId="{30DB087D-F846-9A43-234A-4B7192A85A00}"/>
          </ac:spMkLst>
        </pc:spChg>
        <pc:spChg chg="add mod">
          <ac:chgData name="Dufaure, Thierry (SI EA R&amp;D AR)" userId="ffcfe309-4596-4a62-abfc-5658e06371cb" providerId="ADAL" clId="{B8F6C56B-A336-4D95-AE3B-0C23D26CCF8C}" dt="2025-02-18T14:26:21.829" v="411" actId="1036"/>
          <ac:spMkLst>
            <pc:docMk/>
            <pc:sldMk cId="800022764" sldId="771"/>
            <ac:spMk id="15" creationId="{89AC9028-C569-FC30-FCA9-740590D4E2B6}"/>
          </ac:spMkLst>
        </pc:spChg>
        <pc:picChg chg="add mod ord">
          <ac:chgData name="Dufaure, Thierry (SI EA R&amp;D AR)" userId="ffcfe309-4596-4a62-abfc-5658e06371cb" providerId="ADAL" clId="{B8F6C56B-A336-4D95-AE3B-0C23D26CCF8C}" dt="2025-02-18T14:26:02.086" v="358" actId="1037"/>
          <ac:picMkLst>
            <pc:docMk/>
            <pc:sldMk cId="800022764" sldId="771"/>
            <ac:picMk id="9" creationId="{D593BA49-135E-4E1C-9BD3-D3AD77345115}"/>
          </ac:picMkLst>
        </pc:picChg>
      </pc:sldChg>
      <pc:sldChg chg="modSp new del mod">
        <pc:chgData name="Dufaure, Thierry (SI EA R&amp;D AR)" userId="ffcfe309-4596-4a62-abfc-5658e06371cb" providerId="ADAL" clId="{B8F6C56B-A336-4D95-AE3B-0C23D26CCF8C}" dt="2025-02-18T14:11:08.931" v="227" actId="47"/>
        <pc:sldMkLst>
          <pc:docMk/>
          <pc:sldMk cId="2727205182" sldId="772"/>
        </pc:sldMkLst>
      </pc:sldChg>
      <pc:sldChg chg="addSp delSp modSp add mod">
        <pc:chgData name="Dufaure, Thierry (SI EA R&amp;D AR)" userId="ffcfe309-4596-4a62-abfc-5658e06371cb" providerId="ADAL" clId="{B8F6C56B-A336-4D95-AE3B-0C23D26CCF8C}" dt="2025-02-18T14:41:56.420" v="562" actId="20577"/>
        <pc:sldMkLst>
          <pc:docMk/>
          <pc:sldMk cId="1093400838" sldId="773"/>
        </pc:sldMkLst>
        <pc:spChg chg="mod">
          <ac:chgData name="Dufaure, Thierry (SI EA R&amp;D AR)" userId="ffcfe309-4596-4a62-abfc-5658e06371cb" providerId="ADAL" clId="{B8F6C56B-A336-4D95-AE3B-0C23D26CCF8C}" dt="2025-02-18T14:41:56.420" v="562" actId="20577"/>
          <ac:spMkLst>
            <pc:docMk/>
            <pc:sldMk cId="1093400838" sldId="773"/>
            <ac:spMk id="3" creationId="{9D1C2D44-B9B2-4EF6-921A-179B35BD0414}"/>
          </ac:spMkLst>
        </pc:spChg>
        <pc:spChg chg="add mod">
          <ac:chgData name="Dufaure, Thierry (SI EA R&amp;D AR)" userId="ffcfe309-4596-4a62-abfc-5658e06371cb" providerId="ADAL" clId="{B8F6C56B-A336-4D95-AE3B-0C23D26CCF8C}" dt="2025-02-18T14:30:53.181" v="506" actId="1036"/>
          <ac:spMkLst>
            <pc:docMk/>
            <pc:sldMk cId="1093400838" sldId="773"/>
            <ac:spMk id="7" creationId="{29C46917-0181-9015-459D-45AC8CF2CB67}"/>
          </ac:spMkLst>
        </pc:spChg>
        <pc:spChg chg="add mod">
          <ac:chgData name="Dufaure, Thierry (SI EA R&amp;D AR)" userId="ffcfe309-4596-4a62-abfc-5658e06371cb" providerId="ADAL" clId="{B8F6C56B-A336-4D95-AE3B-0C23D26CCF8C}" dt="2025-02-18T14:30:15.085" v="486" actId="1038"/>
          <ac:spMkLst>
            <pc:docMk/>
            <pc:sldMk cId="1093400838" sldId="773"/>
            <ac:spMk id="8" creationId="{70D58874-2407-6040-BAA9-3EA2B6B88FC9}"/>
          </ac:spMkLst>
        </pc:spChg>
        <pc:spChg chg="mod">
          <ac:chgData name="Dufaure, Thierry (SI EA R&amp;D AR)" userId="ffcfe309-4596-4a62-abfc-5658e06371cb" providerId="ADAL" clId="{B8F6C56B-A336-4D95-AE3B-0C23D26CCF8C}" dt="2025-02-18T14:30:15.085" v="486" actId="1038"/>
          <ac:spMkLst>
            <pc:docMk/>
            <pc:sldMk cId="1093400838" sldId="773"/>
            <ac:spMk id="11" creationId="{9AE0420E-7759-CE45-2662-469A455EE7D8}"/>
          </ac:spMkLst>
        </pc:spChg>
        <pc:spChg chg="mod">
          <ac:chgData name="Dufaure, Thierry (SI EA R&amp;D AR)" userId="ffcfe309-4596-4a62-abfc-5658e06371cb" providerId="ADAL" clId="{B8F6C56B-A336-4D95-AE3B-0C23D26CCF8C}" dt="2025-02-18T14:30:15.085" v="486" actId="1038"/>
          <ac:spMkLst>
            <pc:docMk/>
            <pc:sldMk cId="1093400838" sldId="773"/>
            <ac:spMk id="12" creationId="{B2374261-5609-3E0E-37E6-100FC8BD2BF4}"/>
          </ac:spMkLst>
        </pc:spChg>
        <pc:picChg chg="add mod ord">
          <ac:chgData name="Dufaure, Thierry (SI EA R&amp;D AR)" userId="ffcfe309-4596-4a62-abfc-5658e06371cb" providerId="ADAL" clId="{B8F6C56B-A336-4D95-AE3B-0C23D26CCF8C}" dt="2025-02-18T14:30:15.085" v="486" actId="1038"/>
          <ac:picMkLst>
            <pc:docMk/>
            <pc:sldMk cId="1093400838" sldId="773"/>
            <ac:picMk id="6" creationId="{5FD61E25-9386-B436-AE3C-6822327C93E6}"/>
          </ac:picMkLst>
        </pc:picChg>
      </pc:sldChg>
      <pc:sldChg chg="addSp delSp modSp add mod">
        <pc:chgData name="Dufaure, Thierry (SI EA R&amp;D AR)" userId="ffcfe309-4596-4a62-abfc-5658e06371cb" providerId="ADAL" clId="{B8F6C56B-A336-4D95-AE3B-0C23D26CCF8C}" dt="2025-02-18T14:42:47.339" v="598" actId="20577"/>
        <pc:sldMkLst>
          <pc:docMk/>
          <pc:sldMk cId="3443561127" sldId="774"/>
        </pc:sldMkLst>
        <pc:spChg chg="mod">
          <ac:chgData name="Dufaure, Thierry (SI EA R&amp;D AR)" userId="ffcfe309-4596-4a62-abfc-5658e06371cb" providerId="ADAL" clId="{B8F6C56B-A336-4D95-AE3B-0C23D26CCF8C}" dt="2025-02-18T14:36:10.325" v="528" actId="20577"/>
          <ac:spMkLst>
            <pc:docMk/>
            <pc:sldMk cId="3443561127" sldId="774"/>
            <ac:spMk id="2" creationId="{9B3825F5-89F6-F0FD-08D4-4DF56EEBCA82}"/>
          </ac:spMkLst>
        </pc:spChg>
        <pc:spChg chg="mod">
          <ac:chgData name="Dufaure, Thierry (SI EA R&amp;D AR)" userId="ffcfe309-4596-4a62-abfc-5658e06371cb" providerId="ADAL" clId="{B8F6C56B-A336-4D95-AE3B-0C23D26CCF8C}" dt="2025-02-18T14:42:47.339" v="598" actId="20577"/>
          <ac:spMkLst>
            <pc:docMk/>
            <pc:sldMk cId="3443561127" sldId="774"/>
            <ac:spMk id="3" creationId="{12E2089E-B44E-C543-76A0-C7291BD43C73}"/>
          </ac:spMkLst>
        </pc:spChg>
        <pc:spChg chg="mod">
          <ac:chgData name="Dufaure, Thierry (SI EA R&amp;D AR)" userId="ffcfe309-4596-4a62-abfc-5658e06371cb" providerId="ADAL" clId="{B8F6C56B-A336-4D95-AE3B-0C23D26CCF8C}" dt="2025-02-18T14:38:55.212" v="542" actId="1036"/>
          <ac:spMkLst>
            <pc:docMk/>
            <pc:sldMk cId="3443561127" sldId="774"/>
            <ac:spMk id="11" creationId="{8A458247-9882-7243-DA14-CBA319678EA0}"/>
          </ac:spMkLst>
        </pc:spChg>
        <pc:spChg chg="mod ord">
          <ac:chgData name="Dufaure, Thierry (SI EA R&amp;D AR)" userId="ffcfe309-4596-4a62-abfc-5658e06371cb" providerId="ADAL" clId="{B8F6C56B-A336-4D95-AE3B-0C23D26CCF8C}" dt="2025-02-18T14:40:43.325" v="548" actId="14100"/>
          <ac:spMkLst>
            <pc:docMk/>
            <pc:sldMk cId="3443561127" sldId="774"/>
            <ac:spMk id="12" creationId="{F18077EF-2CD0-C1FA-6135-3C81C8224E82}"/>
          </ac:spMkLst>
        </pc:spChg>
        <pc:spChg chg="add mod">
          <ac:chgData name="Dufaure, Thierry (SI EA R&amp;D AR)" userId="ffcfe309-4596-4a62-abfc-5658e06371cb" providerId="ADAL" clId="{B8F6C56B-A336-4D95-AE3B-0C23D26CCF8C}" dt="2025-02-18T14:41:35.486" v="552" actId="1076"/>
          <ac:spMkLst>
            <pc:docMk/>
            <pc:sldMk cId="3443561127" sldId="774"/>
            <ac:spMk id="16" creationId="{E07BB09D-6EC2-1D94-6361-173B889CB1E2}"/>
          </ac:spMkLst>
        </pc:spChg>
        <pc:picChg chg="add mod ord">
          <ac:chgData name="Dufaure, Thierry (SI EA R&amp;D AR)" userId="ffcfe309-4596-4a62-abfc-5658e06371cb" providerId="ADAL" clId="{B8F6C56B-A336-4D95-AE3B-0C23D26CCF8C}" dt="2025-02-18T14:38:46.557" v="538" actId="167"/>
          <ac:picMkLst>
            <pc:docMk/>
            <pc:sldMk cId="3443561127" sldId="774"/>
            <ac:picMk id="9" creationId="{A4225909-D363-B724-9440-60D9B1E9DE31}"/>
          </ac:picMkLst>
        </pc:picChg>
        <pc:picChg chg="add mod">
          <ac:chgData name="Dufaure, Thierry (SI EA R&amp;D AR)" userId="ffcfe309-4596-4a62-abfc-5658e06371cb" providerId="ADAL" clId="{B8F6C56B-A336-4D95-AE3B-0C23D26CCF8C}" dt="2025-02-18T14:40:23.339" v="544" actId="1076"/>
          <ac:picMkLst>
            <pc:docMk/>
            <pc:sldMk cId="3443561127" sldId="774"/>
            <ac:picMk id="13" creationId="{CA2E6F71-6271-357F-42B2-16F300A3208F}"/>
          </ac:picMkLst>
        </pc:picChg>
        <pc:picChg chg="add mod">
          <ac:chgData name="Dufaure, Thierry (SI EA R&amp;D AR)" userId="ffcfe309-4596-4a62-abfc-5658e06371cb" providerId="ADAL" clId="{B8F6C56B-A336-4D95-AE3B-0C23D26CCF8C}" dt="2025-02-18T14:41:27.123" v="550" actId="1076"/>
          <ac:picMkLst>
            <pc:docMk/>
            <pc:sldMk cId="3443561127" sldId="774"/>
            <ac:picMk id="15" creationId="{EBFCB392-A7A9-EC9D-7D84-0F5B78573D38}"/>
          </ac:picMkLst>
        </pc:picChg>
      </pc:sldChg>
      <pc:sldChg chg="addSp delSp modSp new mod">
        <pc:chgData name="Dufaure, Thierry (SI EA R&amp;D AR)" userId="ffcfe309-4596-4a62-abfc-5658e06371cb" providerId="ADAL" clId="{B8F6C56B-A336-4D95-AE3B-0C23D26CCF8C}" dt="2025-02-18T14:47:13.717" v="732" actId="20577"/>
        <pc:sldMkLst>
          <pc:docMk/>
          <pc:sldMk cId="1058496052" sldId="775"/>
        </pc:sldMkLst>
        <pc:spChg chg="mod">
          <ac:chgData name="Dufaure, Thierry (SI EA R&amp;D AR)" userId="ffcfe309-4596-4a62-abfc-5658e06371cb" providerId="ADAL" clId="{B8F6C56B-A336-4D95-AE3B-0C23D26CCF8C}" dt="2025-02-18T14:43:29.587" v="619" actId="20577"/>
          <ac:spMkLst>
            <pc:docMk/>
            <pc:sldMk cId="1058496052" sldId="775"/>
            <ac:spMk id="2" creationId="{8692B03C-2D11-33BB-56AB-1DBEB4BCF7B8}"/>
          </ac:spMkLst>
        </pc:spChg>
        <pc:spChg chg="mod">
          <ac:chgData name="Dufaure, Thierry (SI EA R&amp;D AR)" userId="ffcfe309-4596-4a62-abfc-5658e06371cb" providerId="ADAL" clId="{B8F6C56B-A336-4D95-AE3B-0C23D26CCF8C}" dt="2025-02-18T14:47:13.717" v="732" actId="20577"/>
          <ac:spMkLst>
            <pc:docMk/>
            <pc:sldMk cId="1058496052" sldId="775"/>
            <ac:spMk id="3" creationId="{99955614-B8D7-1DF6-3CFB-BA448860CBBA}"/>
          </ac:spMkLst>
        </pc:spChg>
        <pc:picChg chg="add mod">
          <ac:chgData name="Dufaure, Thierry (SI EA R&amp;D AR)" userId="ffcfe309-4596-4a62-abfc-5658e06371cb" providerId="ADAL" clId="{B8F6C56B-A336-4D95-AE3B-0C23D26CCF8C}" dt="2025-02-18T14:46:46.706" v="698" actId="1076"/>
          <ac:picMkLst>
            <pc:docMk/>
            <pc:sldMk cId="1058496052" sldId="775"/>
            <ac:picMk id="7" creationId="{705C1247-C69A-7F43-0020-35C51DD9C7B8}"/>
          </ac:picMkLst>
        </pc:picChg>
      </pc:sldChg>
      <pc:sldChg chg="delSp modSp add mod">
        <pc:chgData name="Dufaure, Thierry (SI EA R&amp;D AR)" userId="ffcfe309-4596-4a62-abfc-5658e06371cb" providerId="ADAL" clId="{B8F6C56B-A336-4D95-AE3B-0C23D26CCF8C}" dt="2025-02-19T16:41:49.334" v="1125" actId="6549"/>
        <pc:sldMkLst>
          <pc:docMk/>
          <pc:sldMk cId="1417923073" sldId="776"/>
        </pc:sldMkLst>
        <pc:spChg chg="mod">
          <ac:chgData name="Dufaure, Thierry (SI EA R&amp;D AR)" userId="ffcfe309-4596-4a62-abfc-5658e06371cb" providerId="ADAL" clId="{B8F6C56B-A336-4D95-AE3B-0C23D26CCF8C}" dt="2025-02-19T16:41:49.334" v="1125" actId="6549"/>
          <ac:spMkLst>
            <pc:docMk/>
            <pc:sldMk cId="1417923073" sldId="776"/>
            <ac:spMk id="3" creationId="{8E6C237E-A4C8-8E13-312C-7ED8DA88589A}"/>
          </ac:spMkLst>
        </pc:spChg>
        <pc:picChg chg="mod">
          <ac:chgData name="Dufaure, Thierry (SI EA R&amp;D AR)" userId="ffcfe309-4596-4a62-abfc-5658e06371cb" providerId="ADAL" clId="{B8F6C56B-A336-4D95-AE3B-0C23D26CCF8C}" dt="2025-02-19T16:37:18.483" v="869" actId="1076"/>
          <ac:picMkLst>
            <pc:docMk/>
            <pc:sldMk cId="1417923073" sldId="776"/>
            <ac:picMk id="7" creationId="{97F80C63-19BF-F0BA-31EE-8B81CC3FA127}"/>
          </ac:picMkLst>
        </pc:picChg>
      </pc:sldChg>
    </pc:docChg>
  </pc:docChgLst>
  <pc:docChgLst>
    <pc:chgData name="Dufaure, Thierry (SI EA R&amp;D AR)" userId="ffcfe309-4596-4a62-abfc-5658e06371cb" providerId="ADAL" clId="{924B5722-4061-41F2-A611-FC8F501A93F3}"/>
    <pc:docChg chg="custSel addSld modSld">
      <pc:chgData name="Dufaure, Thierry (SI EA R&amp;D AR)" userId="ffcfe309-4596-4a62-abfc-5658e06371cb" providerId="ADAL" clId="{924B5722-4061-41F2-A611-FC8F501A93F3}" dt="2025-02-27T12:51:53.352" v="1066" actId="20577"/>
      <pc:docMkLst>
        <pc:docMk/>
      </pc:docMkLst>
      <pc:sldChg chg="modSp mod">
        <pc:chgData name="Dufaure, Thierry (SI EA R&amp;D AR)" userId="ffcfe309-4596-4a62-abfc-5658e06371cb" providerId="ADAL" clId="{924B5722-4061-41F2-A611-FC8F501A93F3}" dt="2025-02-26T12:51:28.830" v="114" actId="20577"/>
        <pc:sldMkLst>
          <pc:docMk/>
          <pc:sldMk cId="3860717250" sldId="760"/>
        </pc:sldMkLst>
        <pc:spChg chg="mod">
          <ac:chgData name="Dufaure, Thierry (SI EA R&amp;D AR)" userId="ffcfe309-4596-4a62-abfc-5658e06371cb" providerId="ADAL" clId="{924B5722-4061-41F2-A611-FC8F501A93F3}" dt="2025-02-26T12:51:28.830" v="114" actId="20577"/>
          <ac:spMkLst>
            <pc:docMk/>
            <pc:sldMk cId="3860717250" sldId="760"/>
            <ac:spMk id="3" creationId="{00000000-0000-0000-0000-000000000000}"/>
          </ac:spMkLst>
        </pc:spChg>
        <pc:picChg chg="mod">
          <ac:chgData name="Dufaure, Thierry (SI EA R&amp;D AR)" userId="ffcfe309-4596-4a62-abfc-5658e06371cb" providerId="ADAL" clId="{924B5722-4061-41F2-A611-FC8F501A93F3}" dt="2025-02-26T12:50:03.597" v="112" actId="1076"/>
          <ac:picMkLst>
            <pc:docMk/>
            <pc:sldMk cId="3860717250" sldId="760"/>
            <ac:picMk id="9" creationId="{31450AB9-6EF7-B4E8-DE6E-BA1C990052ED}"/>
          </ac:picMkLst>
        </pc:picChg>
      </pc:sldChg>
      <pc:sldChg chg="modSp mod">
        <pc:chgData name="Dufaure, Thierry (SI EA R&amp;D AR)" userId="ffcfe309-4596-4a62-abfc-5658e06371cb" providerId="ADAL" clId="{924B5722-4061-41F2-A611-FC8F501A93F3}" dt="2025-02-26T14:09:05.570" v="136" actId="20577"/>
        <pc:sldMkLst>
          <pc:docMk/>
          <pc:sldMk cId="336067965" sldId="770"/>
        </pc:sldMkLst>
        <pc:spChg chg="mod">
          <ac:chgData name="Dufaure, Thierry (SI EA R&amp;D AR)" userId="ffcfe309-4596-4a62-abfc-5658e06371cb" providerId="ADAL" clId="{924B5722-4061-41F2-A611-FC8F501A93F3}" dt="2025-02-26T14:09:05.570" v="136" actId="20577"/>
          <ac:spMkLst>
            <pc:docMk/>
            <pc:sldMk cId="336067965" sldId="770"/>
            <ac:spMk id="2" creationId="{00000000-0000-0000-0000-000000000000}"/>
          </ac:spMkLst>
        </pc:spChg>
      </pc:sldChg>
      <pc:sldChg chg="modSp mod">
        <pc:chgData name="Dufaure, Thierry (SI EA R&amp;D AR)" userId="ffcfe309-4596-4a62-abfc-5658e06371cb" providerId="ADAL" clId="{924B5722-4061-41F2-A611-FC8F501A93F3}" dt="2025-02-26T12:53:31.371" v="119" actId="20577"/>
        <pc:sldMkLst>
          <pc:docMk/>
          <pc:sldMk cId="1417923073" sldId="776"/>
        </pc:sldMkLst>
        <pc:spChg chg="mod">
          <ac:chgData name="Dufaure, Thierry (SI EA R&amp;D AR)" userId="ffcfe309-4596-4a62-abfc-5658e06371cb" providerId="ADAL" clId="{924B5722-4061-41F2-A611-FC8F501A93F3}" dt="2025-02-26T12:53:31.371" v="119" actId="20577"/>
          <ac:spMkLst>
            <pc:docMk/>
            <pc:sldMk cId="1417923073" sldId="776"/>
            <ac:spMk id="3" creationId="{8E6C237E-A4C8-8E13-312C-7ED8DA88589A}"/>
          </ac:spMkLst>
        </pc:spChg>
      </pc:sldChg>
      <pc:sldChg chg="modSp add mod">
        <pc:chgData name="Dufaure, Thierry (SI EA R&amp;D AR)" userId="ffcfe309-4596-4a62-abfc-5658e06371cb" providerId="ADAL" clId="{924B5722-4061-41F2-A611-FC8F501A93F3}" dt="2025-02-27T12:51:53.352" v="1066" actId="20577"/>
        <pc:sldMkLst>
          <pc:docMk/>
          <pc:sldMk cId="2180545367" sldId="777"/>
        </pc:sldMkLst>
        <pc:spChg chg="mod">
          <ac:chgData name="Dufaure, Thierry (SI EA R&amp;D AR)" userId="ffcfe309-4596-4a62-abfc-5658e06371cb" providerId="ADAL" clId="{924B5722-4061-41F2-A611-FC8F501A93F3}" dt="2025-02-26T15:46:51.910" v="159" actId="20577"/>
          <ac:spMkLst>
            <pc:docMk/>
            <pc:sldMk cId="2180545367" sldId="777"/>
            <ac:spMk id="2" creationId="{3FA09C0B-DACC-C534-BB70-A5461D7FB7C8}"/>
          </ac:spMkLst>
        </pc:spChg>
        <pc:spChg chg="mod">
          <ac:chgData name="Dufaure, Thierry (SI EA R&amp;D AR)" userId="ffcfe309-4596-4a62-abfc-5658e06371cb" providerId="ADAL" clId="{924B5722-4061-41F2-A611-FC8F501A93F3}" dt="2025-02-27T12:51:53.352" v="1066" actId="20577"/>
          <ac:spMkLst>
            <pc:docMk/>
            <pc:sldMk cId="2180545367" sldId="777"/>
            <ac:spMk id="3" creationId="{6D584121-14B3-E365-BEAB-1E3773776DA7}"/>
          </ac:spMkLst>
        </pc:spChg>
      </pc:sldChg>
      <pc:sldChg chg="modSp add mod">
        <pc:chgData name="Dufaure, Thierry (SI EA R&amp;D AR)" userId="ffcfe309-4596-4a62-abfc-5658e06371cb" providerId="ADAL" clId="{924B5722-4061-41F2-A611-FC8F501A93F3}" dt="2025-02-27T12:51:35.300" v="1028" actId="5793"/>
        <pc:sldMkLst>
          <pc:docMk/>
          <pc:sldMk cId="1679399938" sldId="778"/>
        </pc:sldMkLst>
        <pc:spChg chg="mod">
          <ac:chgData name="Dufaure, Thierry (SI EA R&amp;D AR)" userId="ffcfe309-4596-4a62-abfc-5658e06371cb" providerId="ADAL" clId="{924B5722-4061-41F2-A611-FC8F501A93F3}" dt="2025-02-27T12:51:35.300" v="1028" actId="5793"/>
          <ac:spMkLst>
            <pc:docMk/>
            <pc:sldMk cId="1679399938" sldId="778"/>
            <ac:spMk id="3" creationId="{D9E71D81-B739-DA6A-D71B-6ADA0517FC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BD9FA6B5-08B6-4706-A23D-2B3AA4811C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AE716FB8-AE38-469D-B839-F072DD4746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7EB2EB66-8370-46E4-9CF7-416F87A45B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509AA098-967C-4FAD-932F-0010038BDFA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25BEF4-4479-4F69-8045-495ECC3033DC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79340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A613052-5B19-482A-BCBC-12D570881B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9F62ABA-9EF7-4F62-8C64-B305C60622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735013"/>
            <a:ext cx="4905375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54938A6B-7E34-4B1B-8260-49B28A4719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59313"/>
            <a:ext cx="485775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3FE03C37-DB9A-4506-A961-7F29764098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5476A369-9523-4571-9214-AF3CB1D80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462CF1-93E7-46D0-A33C-15B3C8DC5CFA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398535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1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201711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the </a:t>
            </a:r>
            <a:r>
              <a:rPr lang="fr-FR" dirty="0" err="1"/>
              <a:t>papers</a:t>
            </a:r>
            <a:r>
              <a:rPr lang="fr-FR" dirty="0"/>
              <a:t>?</a:t>
            </a:r>
          </a:p>
          <a:p>
            <a:r>
              <a:rPr lang="fr-FR" dirty="0"/>
              <a:t>-&gt; E-mail sent on 16th of August </a:t>
            </a:r>
            <a:r>
              <a:rPr lang="fr-FR" baseline="0" dirty="0"/>
              <a:t>to Christoph Brunner for CIGRE WG and IEEE to </a:t>
            </a:r>
            <a:r>
              <a:rPr lang="fr-FR" baseline="0" dirty="0" err="1"/>
              <a:t>get</a:t>
            </a:r>
            <a:r>
              <a:rPr lang="fr-FR" baseline="0" dirty="0"/>
              <a:t> </a:t>
            </a:r>
            <a:r>
              <a:rPr lang="fr-FR" baseline="0" dirty="0" err="1"/>
              <a:t>access</a:t>
            </a:r>
            <a:r>
              <a:rPr lang="fr-FR" baseline="0" dirty="0"/>
              <a:t>. IEEE </a:t>
            </a:r>
            <a:r>
              <a:rPr lang="fr-FR" baseline="0" dirty="0" err="1"/>
              <a:t>papers</a:t>
            </a:r>
            <a:r>
              <a:rPr lang="fr-FR" baseline="0" dirty="0"/>
              <a:t> </a:t>
            </a:r>
            <a:r>
              <a:rPr lang="fr-FR" baseline="0" dirty="0" err="1"/>
              <a:t>should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</a:t>
            </a:r>
            <a:r>
              <a:rPr lang="fr-FR" baseline="0" dirty="0" err="1"/>
              <a:t>listed</a:t>
            </a:r>
            <a:r>
              <a:rPr lang="fr-FR" baseline="0" dirty="0"/>
              <a:t>.</a:t>
            </a:r>
          </a:p>
          <a:p>
            <a:r>
              <a:rPr lang="fr-FR" baseline="0" dirty="0"/>
              <a:t>-&gt; Arun </a:t>
            </a:r>
            <a:r>
              <a:rPr lang="fr-FR" baseline="0" dirty="0" err="1"/>
              <a:t>will</a:t>
            </a:r>
            <a:r>
              <a:rPr lang="fr-FR" baseline="0" dirty="0"/>
              <a:t> check for PSRC</a:t>
            </a:r>
          </a:p>
          <a:p>
            <a:r>
              <a:rPr lang="fr-FR" baseline="0" dirty="0"/>
              <a:t>Thierry Coste have </a:t>
            </a:r>
            <a:r>
              <a:rPr lang="fr-FR" baseline="0" dirty="0" err="1"/>
              <a:t>some</a:t>
            </a:r>
            <a:r>
              <a:rPr lang="fr-FR" baseline="0" dirty="0"/>
              <a:t> </a:t>
            </a:r>
            <a:r>
              <a:rPr lang="fr-FR" baseline="0" dirty="0" err="1"/>
              <a:t>additional</a:t>
            </a:r>
            <a:r>
              <a:rPr lang="fr-FR" baseline="0" dirty="0"/>
              <a:t> </a:t>
            </a:r>
            <a:r>
              <a:rPr lang="fr-FR" baseline="0" dirty="0" err="1"/>
              <a:t>papers</a:t>
            </a:r>
            <a:r>
              <a:rPr lang="fr-FR" baseline="0" dirty="0"/>
              <a:t> to </a:t>
            </a:r>
            <a:r>
              <a:rPr lang="fr-FR" baseline="0" dirty="0" err="1"/>
              <a:t>share</a:t>
            </a:r>
            <a:r>
              <a:rPr lang="fr-FR" baseline="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16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5991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the </a:t>
            </a:r>
            <a:r>
              <a:rPr lang="fr-FR" dirty="0" err="1"/>
              <a:t>papers</a:t>
            </a:r>
            <a:r>
              <a:rPr lang="fr-FR" dirty="0"/>
              <a:t>?</a:t>
            </a:r>
          </a:p>
          <a:p>
            <a:r>
              <a:rPr lang="fr-FR" dirty="0"/>
              <a:t>-&gt; E-mail sent on 16th of August </a:t>
            </a:r>
            <a:r>
              <a:rPr lang="fr-FR" baseline="0" dirty="0"/>
              <a:t>to Christoph Brunner for CIGRE WG and IEEE to </a:t>
            </a:r>
            <a:r>
              <a:rPr lang="fr-FR" baseline="0" dirty="0" err="1"/>
              <a:t>get</a:t>
            </a:r>
            <a:r>
              <a:rPr lang="fr-FR" baseline="0" dirty="0"/>
              <a:t> </a:t>
            </a:r>
            <a:r>
              <a:rPr lang="fr-FR" baseline="0" dirty="0" err="1"/>
              <a:t>access</a:t>
            </a:r>
            <a:r>
              <a:rPr lang="fr-FR" baseline="0" dirty="0"/>
              <a:t>. IEEE </a:t>
            </a:r>
            <a:r>
              <a:rPr lang="fr-FR" baseline="0" dirty="0" err="1"/>
              <a:t>papers</a:t>
            </a:r>
            <a:r>
              <a:rPr lang="fr-FR" baseline="0" dirty="0"/>
              <a:t> </a:t>
            </a:r>
            <a:r>
              <a:rPr lang="fr-FR" baseline="0" dirty="0" err="1"/>
              <a:t>should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</a:t>
            </a:r>
            <a:r>
              <a:rPr lang="fr-FR" baseline="0" dirty="0" err="1"/>
              <a:t>listed</a:t>
            </a:r>
            <a:r>
              <a:rPr lang="fr-FR" baseline="0" dirty="0"/>
              <a:t>.</a:t>
            </a:r>
          </a:p>
          <a:p>
            <a:r>
              <a:rPr lang="fr-FR" baseline="0" dirty="0"/>
              <a:t>-&gt; Arun </a:t>
            </a:r>
            <a:r>
              <a:rPr lang="fr-FR" baseline="0" dirty="0" err="1"/>
              <a:t>will</a:t>
            </a:r>
            <a:r>
              <a:rPr lang="fr-FR" baseline="0" dirty="0"/>
              <a:t> check for PSRC</a:t>
            </a:r>
          </a:p>
          <a:p>
            <a:r>
              <a:rPr lang="fr-FR" baseline="0" dirty="0"/>
              <a:t>Thierry Coste have </a:t>
            </a:r>
            <a:r>
              <a:rPr lang="fr-FR" baseline="0" dirty="0" err="1"/>
              <a:t>some</a:t>
            </a:r>
            <a:r>
              <a:rPr lang="fr-FR" baseline="0" dirty="0"/>
              <a:t> </a:t>
            </a:r>
            <a:r>
              <a:rPr lang="fr-FR" baseline="0" dirty="0" err="1"/>
              <a:t>additional</a:t>
            </a:r>
            <a:r>
              <a:rPr lang="fr-FR" baseline="0" dirty="0"/>
              <a:t> </a:t>
            </a:r>
            <a:r>
              <a:rPr lang="fr-FR" baseline="0" dirty="0" err="1"/>
              <a:t>papers</a:t>
            </a:r>
            <a:r>
              <a:rPr lang="fr-FR" baseline="0" dirty="0"/>
              <a:t> to </a:t>
            </a:r>
            <a:r>
              <a:rPr lang="fr-FR" baseline="0" dirty="0" err="1"/>
              <a:t>share</a:t>
            </a:r>
            <a:r>
              <a:rPr lang="fr-FR" baseline="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17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09182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01543-D837-B25E-D0E0-3AC8AE999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085514-EE27-7F42-96EF-9D341A8C8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B1F5339-6910-C028-5F0A-79214DD43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the </a:t>
            </a:r>
            <a:r>
              <a:rPr lang="fr-FR" dirty="0" err="1"/>
              <a:t>papers</a:t>
            </a:r>
            <a:r>
              <a:rPr lang="fr-FR" dirty="0"/>
              <a:t>?</a:t>
            </a:r>
          </a:p>
          <a:p>
            <a:r>
              <a:rPr lang="fr-FR" dirty="0"/>
              <a:t>-&gt; E-mail sent on 16th of August </a:t>
            </a:r>
            <a:r>
              <a:rPr lang="fr-FR" baseline="0" dirty="0"/>
              <a:t>to Christoph Brunner for CIGRE WG and IEEE to </a:t>
            </a:r>
            <a:r>
              <a:rPr lang="fr-FR" baseline="0" dirty="0" err="1"/>
              <a:t>get</a:t>
            </a:r>
            <a:r>
              <a:rPr lang="fr-FR" baseline="0" dirty="0"/>
              <a:t> </a:t>
            </a:r>
            <a:r>
              <a:rPr lang="fr-FR" baseline="0" dirty="0" err="1"/>
              <a:t>access</a:t>
            </a:r>
            <a:r>
              <a:rPr lang="fr-FR" baseline="0" dirty="0"/>
              <a:t>. IEEE </a:t>
            </a:r>
            <a:r>
              <a:rPr lang="fr-FR" baseline="0" dirty="0" err="1"/>
              <a:t>papers</a:t>
            </a:r>
            <a:r>
              <a:rPr lang="fr-FR" baseline="0" dirty="0"/>
              <a:t> </a:t>
            </a:r>
            <a:r>
              <a:rPr lang="fr-FR" baseline="0" dirty="0" err="1"/>
              <a:t>should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</a:t>
            </a:r>
            <a:r>
              <a:rPr lang="fr-FR" baseline="0" dirty="0" err="1"/>
              <a:t>listed</a:t>
            </a:r>
            <a:r>
              <a:rPr lang="fr-FR" baseline="0" dirty="0"/>
              <a:t>.</a:t>
            </a:r>
          </a:p>
          <a:p>
            <a:r>
              <a:rPr lang="fr-FR" baseline="0" dirty="0"/>
              <a:t>-&gt; Arun </a:t>
            </a:r>
            <a:r>
              <a:rPr lang="fr-FR" baseline="0" dirty="0" err="1"/>
              <a:t>will</a:t>
            </a:r>
            <a:r>
              <a:rPr lang="fr-FR" baseline="0" dirty="0"/>
              <a:t> check for PSRC</a:t>
            </a:r>
          </a:p>
          <a:p>
            <a:r>
              <a:rPr lang="fr-FR" baseline="0" dirty="0"/>
              <a:t>Thierry Coste have </a:t>
            </a:r>
            <a:r>
              <a:rPr lang="fr-FR" baseline="0" dirty="0" err="1"/>
              <a:t>some</a:t>
            </a:r>
            <a:r>
              <a:rPr lang="fr-FR" baseline="0" dirty="0"/>
              <a:t> </a:t>
            </a:r>
            <a:r>
              <a:rPr lang="fr-FR" baseline="0" dirty="0" err="1"/>
              <a:t>additional</a:t>
            </a:r>
            <a:r>
              <a:rPr lang="fr-FR" baseline="0" dirty="0"/>
              <a:t> </a:t>
            </a:r>
            <a:r>
              <a:rPr lang="fr-FR" baseline="0" dirty="0" err="1"/>
              <a:t>papers</a:t>
            </a:r>
            <a:r>
              <a:rPr lang="fr-FR" baseline="0" dirty="0"/>
              <a:t> to </a:t>
            </a:r>
            <a:r>
              <a:rPr lang="fr-FR" baseline="0" dirty="0" err="1"/>
              <a:t>share</a:t>
            </a:r>
            <a:r>
              <a:rPr lang="fr-FR" baseline="0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1DA892-B55E-423E-A44C-87DFF825F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22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5224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59D71-C3D3-5C55-A866-23553133E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C158BFA-7888-50F9-B35F-A13DFCFCA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4C4BDC6-0514-B4AC-5A2F-A3DD5D31C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the </a:t>
            </a:r>
            <a:r>
              <a:rPr lang="fr-FR" dirty="0" err="1"/>
              <a:t>papers</a:t>
            </a:r>
            <a:r>
              <a:rPr lang="fr-FR" dirty="0"/>
              <a:t>?</a:t>
            </a:r>
          </a:p>
          <a:p>
            <a:r>
              <a:rPr lang="fr-FR" dirty="0"/>
              <a:t>-&gt; E-mail sent on 16th of August </a:t>
            </a:r>
            <a:r>
              <a:rPr lang="fr-FR" baseline="0" dirty="0"/>
              <a:t>to Christoph Brunner for CIGRE WG and IEEE to </a:t>
            </a:r>
            <a:r>
              <a:rPr lang="fr-FR" baseline="0" dirty="0" err="1"/>
              <a:t>get</a:t>
            </a:r>
            <a:r>
              <a:rPr lang="fr-FR" baseline="0" dirty="0"/>
              <a:t> </a:t>
            </a:r>
            <a:r>
              <a:rPr lang="fr-FR" baseline="0" dirty="0" err="1"/>
              <a:t>access</a:t>
            </a:r>
            <a:r>
              <a:rPr lang="fr-FR" baseline="0" dirty="0"/>
              <a:t>. IEEE </a:t>
            </a:r>
            <a:r>
              <a:rPr lang="fr-FR" baseline="0" dirty="0" err="1"/>
              <a:t>papers</a:t>
            </a:r>
            <a:r>
              <a:rPr lang="fr-FR" baseline="0" dirty="0"/>
              <a:t> </a:t>
            </a:r>
            <a:r>
              <a:rPr lang="fr-FR" baseline="0" dirty="0" err="1"/>
              <a:t>should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</a:t>
            </a:r>
            <a:r>
              <a:rPr lang="fr-FR" baseline="0" dirty="0" err="1"/>
              <a:t>listed</a:t>
            </a:r>
            <a:r>
              <a:rPr lang="fr-FR" baseline="0" dirty="0"/>
              <a:t>.</a:t>
            </a:r>
          </a:p>
          <a:p>
            <a:r>
              <a:rPr lang="fr-FR" baseline="0" dirty="0"/>
              <a:t>-&gt; Arun </a:t>
            </a:r>
            <a:r>
              <a:rPr lang="fr-FR" baseline="0" dirty="0" err="1"/>
              <a:t>will</a:t>
            </a:r>
            <a:r>
              <a:rPr lang="fr-FR" baseline="0" dirty="0"/>
              <a:t> check for PSRC</a:t>
            </a:r>
          </a:p>
          <a:p>
            <a:r>
              <a:rPr lang="fr-FR" baseline="0" dirty="0"/>
              <a:t>Thierry Coste have </a:t>
            </a:r>
            <a:r>
              <a:rPr lang="fr-FR" baseline="0" dirty="0" err="1"/>
              <a:t>some</a:t>
            </a:r>
            <a:r>
              <a:rPr lang="fr-FR" baseline="0" dirty="0"/>
              <a:t> </a:t>
            </a:r>
            <a:r>
              <a:rPr lang="fr-FR" baseline="0" dirty="0" err="1"/>
              <a:t>additional</a:t>
            </a:r>
            <a:r>
              <a:rPr lang="fr-FR" baseline="0" dirty="0"/>
              <a:t> </a:t>
            </a:r>
            <a:r>
              <a:rPr lang="fr-FR" baseline="0" dirty="0" err="1"/>
              <a:t>papers</a:t>
            </a:r>
            <a:r>
              <a:rPr lang="fr-FR" baseline="0" dirty="0"/>
              <a:t> to </a:t>
            </a:r>
            <a:r>
              <a:rPr lang="fr-FR" baseline="0" dirty="0" err="1"/>
              <a:t>share</a:t>
            </a:r>
            <a:r>
              <a:rPr lang="fr-FR" baseline="0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321E49-0031-01A1-431A-789EA8BD2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62CF1-93E7-46D0-A33C-15B3C8DC5CFA}" type="slidenum">
              <a:rPr lang="en-GB" altLang="de-DE" smtClean="0"/>
              <a:pPr>
                <a:defRPr/>
              </a:pPr>
              <a:t>23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1614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5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7"/>
          <p:cNvGraphicFramePr>
            <a:graphicFrameLocks/>
          </p:cNvGraphicFramePr>
          <p:nvPr/>
        </p:nvGraphicFramePr>
        <p:xfrm>
          <a:off x="647700" y="3978275"/>
          <a:ext cx="84963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6704762" imgH="11809524" progId="MSPhotoEd.3">
                  <p:embed/>
                </p:oleObj>
              </mc:Choice>
              <mc:Fallback>
                <p:oleObj name="Photo Editor Photo" r:id="rId2" imgW="16704762" imgH="11809524" progId="MSPhotoEd.3">
                  <p:embed/>
                  <p:pic>
                    <p:nvPicPr>
                      <p:cNvPr id="4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978275"/>
                        <a:ext cx="84963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4">
            <a:extLst>
              <a:ext uri="{FF2B5EF4-FFF2-40B4-BE49-F238E27FC236}">
                <a16:creationId xmlns:a16="http://schemas.microsoft.com/office/drawing/2014/main" id="{55C69F3F-F79F-4F12-8300-CDE34AB1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82625"/>
            <a:ext cx="2159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bIns="0" anchor="ctr"/>
          <a:lstStyle>
            <a:lvl1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400">
                <a:solidFill>
                  <a:srgbClr val="005AA0"/>
                </a:solidFill>
                <a:latin typeface="Arial" charset="0"/>
              </a:rPr>
              <a:t>INTERNATIONAL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400">
                <a:solidFill>
                  <a:srgbClr val="005AA0"/>
                </a:solidFill>
                <a:latin typeface="Arial" charset="0"/>
              </a:rPr>
              <a:t>ELECTROTECHNICAL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400">
                <a:solidFill>
                  <a:srgbClr val="005AA0"/>
                </a:solidFill>
                <a:latin typeface="Arial" charset="0"/>
              </a:rPr>
              <a:t>COMMISSION</a:t>
            </a:r>
          </a:p>
        </p:txBody>
      </p:sp>
      <p:pic>
        <p:nvPicPr>
          <p:cNvPr id="6" name="Picture 25" descr="IEC logo RV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477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 descr="smart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976688"/>
            <a:ext cx="38576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554163"/>
            <a:ext cx="7845425" cy="2159000"/>
          </a:xfrm>
        </p:spPr>
        <p:txBody>
          <a:bodyPr lIns="0" tIns="0" rIns="0" bIns="0"/>
          <a:lstStyle>
            <a:lvl1pPr>
              <a:defRPr sz="4000"/>
            </a:lvl1pPr>
          </a:lstStyle>
          <a:p>
            <a:pPr lvl="0"/>
            <a:r>
              <a:rPr lang="en-GB" noProof="0"/>
              <a:t>ADD TITLE</a:t>
            </a:r>
          </a:p>
        </p:txBody>
      </p:sp>
      <p:sp>
        <p:nvSpPr>
          <p:cNvPr id="31235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07000" y="4335463"/>
            <a:ext cx="3213100" cy="2159000"/>
          </a:xfrm>
        </p:spPr>
        <p:txBody>
          <a:bodyPr anchor="ctr"/>
          <a:lstStyle>
            <a:lvl1pPr marL="0" indent="0">
              <a:lnSpc>
                <a:spcPct val="120000"/>
              </a:lnSpc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GB" noProof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96837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1F6C9-30EF-4EBC-AA07-349C7FBB8E5F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EF419-FEC3-458E-8746-0F72D71D1B5F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9423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5425" y="250825"/>
            <a:ext cx="1955800" cy="60642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4850" y="250825"/>
            <a:ext cx="5718175" cy="60642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5A78-B458-4257-A48D-259C5E970406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44A6-F616-4D5D-9F33-39A46427A2D5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565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250825"/>
            <a:ext cx="7488237" cy="647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04850" y="1690688"/>
            <a:ext cx="7773988" cy="4624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719B-79BA-4E29-B1E1-AA408BE9217D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4ACF-578D-403E-B463-9A149B64D109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26024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E7E00268-DFEE-40A0-8BA0-46BB9D234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125"/>
          <a:stretch/>
        </p:blipFill>
        <p:spPr>
          <a:xfrm>
            <a:off x="-1" y="605605"/>
            <a:ext cx="9144001" cy="56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043478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 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211" y="2854146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de la présentation 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DD9CC10-5D4B-493F-9CC4-F817D28FB6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498" y="5991464"/>
            <a:ext cx="1287926" cy="347269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6F8A9-9A1E-478A-8B80-2A55B884E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090" y="6168696"/>
            <a:ext cx="1977628" cy="174856"/>
          </a:xfrm>
        </p:spPr>
        <p:txBody>
          <a:bodyPr/>
          <a:lstStyle>
            <a:lvl1pPr algn="r">
              <a:defRPr sz="1125">
                <a:solidFill>
                  <a:schemeClr val="bg1"/>
                </a:solidFill>
                <a:latin typeface="Enedis Light" pitchFamily="50" charset="0"/>
              </a:defRPr>
            </a:lvl1pPr>
          </a:lstStyle>
          <a:p>
            <a:pPr lvl="0"/>
            <a:r>
              <a:rPr lang="fr-FR"/>
              <a:t>00 / 00 / 2021</a:t>
            </a:r>
          </a:p>
        </p:txBody>
      </p:sp>
    </p:spTree>
    <p:extLst>
      <p:ext uri="{BB962C8B-B14F-4D97-AF65-F5344CB8AC3E}">
        <p14:creationId xmlns:p14="http://schemas.microsoft.com/office/powerpoint/2010/main" val="111514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043478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 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211" y="2854146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de la présentation 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6" name="Graphique 10">
            <a:extLst>
              <a:ext uri="{FF2B5EF4-FFF2-40B4-BE49-F238E27FC236}">
                <a16:creationId xmlns:a16="http://schemas.microsoft.com/office/drawing/2014/main" id="{3270F1C2-39F4-4808-A348-572B35FDA73D}"/>
              </a:ext>
            </a:extLst>
          </p:cNvPr>
          <p:cNvGrpSpPr/>
          <p:nvPr/>
        </p:nvGrpSpPr>
        <p:grpSpPr>
          <a:xfrm>
            <a:off x="385499" y="5991475"/>
            <a:ext cx="1287505" cy="346912"/>
            <a:chOff x="513998" y="5991475"/>
            <a:chExt cx="1716673" cy="346912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1D61045-1864-4893-AB9C-647365F6D11E}"/>
                </a:ext>
              </a:extLst>
            </p:cNvPr>
            <p:cNvSpPr/>
            <p:nvPr/>
          </p:nvSpPr>
          <p:spPr>
            <a:xfrm>
              <a:off x="1129494" y="5991488"/>
              <a:ext cx="373834" cy="346899"/>
            </a:xfrm>
            <a:custGeom>
              <a:avLst/>
              <a:gdLst>
                <a:gd name="connsiteX0" fmla="*/ 173802 w 373834"/>
                <a:gd name="connsiteY0" fmla="*/ 283740 h 346899"/>
                <a:gd name="connsiteX1" fmla="*/ 108846 w 373834"/>
                <a:gd name="connsiteY1" fmla="*/ 223698 h 346899"/>
                <a:gd name="connsiteX2" fmla="*/ 108987 w 373834"/>
                <a:gd name="connsiteY2" fmla="*/ 212802 h 346899"/>
                <a:gd name="connsiteX3" fmla="*/ 247493 w 373834"/>
                <a:gd name="connsiteY3" fmla="*/ 212802 h 346899"/>
                <a:gd name="connsiteX4" fmla="*/ 334413 w 373834"/>
                <a:gd name="connsiteY4" fmla="*/ 132012 h 346899"/>
                <a:gd name="connsiteX5" fmla="*/ 334413 w 373834"/>
                <a:gd name="connsiteY5" fmla="*/ 80827 h 346899"/>
                <a:gd name="connsiteX6" fmla="*/ 247493 w 373834"/>
                <a:gd name="connsiteY6" fmla="*/ 37 h 346899"/>
                <a:gd name="connsiteX7" fmla="*/ 126637 w 373834"/>
                <a:gd name="connsiteY7" fmla="*/ 37 h 346899"/>
                <a:gd name="connsiteX8" fmla="*/ 106457 w 373834"/>
                <a:gd name="connsiteY8" fmla="*/ 1579 h 346899"/>
                <a:gd name="connsiteX9" fmla="*/ 39864 w 373834"/>
                <a:gd name="connsiteY9" fmla="*/ 80827 h 346899"/>
                <a:gd name="connsiteX10" fmla="*/ 39864 w 373834"/>
                <a:gd name="connsiteY10" fmla="*/ 110539 h 346899"/>
                <a:gd name="connsiteX11" fmla="*/ 50958 w 373834"/>
                <a:gd name="connsiteY11" fmla="*/ 122881 h 346899"/>
                <a:gd name="connsiteX12" fmla="*/ 97868 w 373834"/>
                <a:gd name="connsiteY12" fmla="*/ 122881 h 346899"/>
                <a:gd name="connsiteX13" fmla="*/ 108974 w 373834"/>
                <a:gd name="connsiteY13" fmla="*/ 110539 h 346899"/>
                <a:gd name="connsiteX14" fmla="*/ 108974 w 373834"/>
                <a:gd name="connsiteY14" fmla="*/ 91359 h 346899"/>
                <a:gd name="connsiteX15" fmla="*/ 139769 w 373834"/>
                <a:gd name="connsiteY15" fmla="*/ 63240 h 346899"/>
                <a:gd name="connsiteX16" fmla="*/ 234533 w 373834"/>
                <a:gd name="connsiteY16" fmla="*/ 63240 h 346899"/>
                <a:gd name="connsiteX17" fmla="*/ 265335 w 373834"/>
                <a:gd name="connsiteY17" fmla="*/ 91359 h 346899"/>
                <a:gd name="connsiteX18" fmla="*/ 265335 w 373834"/>
                <a:gd name="connsiteY18" fmla="*/ 121741 h 346899"/>
                <a:gd name="connsiteX19" fmla="*/ 234533 w 373834"/>
                <a:gd name="connsiteY19" fmla="*/ 149834 h 346899"/>
                <a:gd name="connsiteX20" fmla="*/ 250 w 373834"/>
                <a:gd name="connsiteY20" fmla="*/ 149834 h 346899"/>
                <a:gd name="connsiteX21" fmla="*/ 250 w 373834"/>
                <a:gd name="connsiteY21" fmla="*/ 212802 h 346899"/>
                <a:gd name="connsiteX22" fmla="*/ 39698 w 373834"/>
                <a:gd name="connsiteY22" fmla="*/ 212802 h 346899"/>
                <a:gd name="connsiteX23" fmla="*/ 39698 w 373834"/>
                <a:gd name="connsiteY23" fmla="*/ 223685 h 346899"/>
                <a:gd name="connsiteX24" fmla="*/ 174031 w 373834"/>
                <a:gd name="connsiteY24" fmla="*/ 346937 h 346899"/>
                <a:gd name="connsiteX25" fmla="*/ 374084 w 373834"/>
                <a:gd name="connsiteY25" fmla="*/ 346937 h 346899"/>
                <a:gd name="connsiteX26" fmla="*/ 374084 w 373834"/>
                <a:gd name="connsiteY26" fmla="*/ 283734 h 346899"/>
                <a:gd name="connsiteX27" fmla="*/ 173802 w 373834"/>
                <a:gd name="connsiteY27" fmla="*/ 283740 h 3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3834" h="346899">
                  <a:moveTo>
                    <a:pt x="173802" y="283740"/>
                  </a:moveTo>
                  <a:cubicBezTo>
                    <a:pt x="137985" y="283740"/>
                    <a:pt x="108846" y="256991"/>
                    <a:pt x="108846" y="223698"/>
                  </a:cubicBezTo>
                  <a:lnTo>
                    <a:pt x="108987" y="212802"/>
                  </a:lnTo>
                  <a:lnTo>
                    <a:pt x="247493" y="212802"/>
                  </a:lnTo>
                  <a:cubicBezTo>
                    <a:pt x="295429" y="212802"/>
                    <a:pt x="334413" y="176564"/>
                    <a:pt x="334413" y="132012"/>
                  </a:cubicBezTo>
                  <a:lnTo>
                    <a:pt x="334413" y="80827"/>
                  </a:lnTo>
                  <a:cubicBezTo>
                    <a:pt x="334413" y="36274"/>
                    <a:pt x="295429" y="37"/>
                    <a:pt x="247493" y="37"/>
                  </a:cubicBezTo>
                  <a:lnTo>
                    <a:pt x="126637" y="37"/>
                  </a:lnTo>
                  <a:cubicBezTo>
                    <a:pt x="119921" y="37"/>
                    <a:pt x="113135" y="101"/>
                    <a:pt x="106457" y="1579"/>
                  </a:cubicBezTo>
                  <a:cubicBezTo>
                    <a:pt x="67161" y="10302"/>
                    <a:pt x="39864" y="43290"/>
                    <a:pt x="39864" y="80827"/>
                  </a:cubicBezTo>
                  <a:lnTo>
                    <a:pt x="39864" y="110539"/>
                  </a:lnTo>
                  <a:cubicBezTo>
                    <a:pt x="39864" y="117338"/>
                    <a:pt x="44834" y="122881"/>
                    <a:pt x="50958" y="122881"/>
                  </a:cubicBezTo>
                  <a:lnTo>
                    <a:pt x="97868" y="122881"/>
                  </a:lnTo>
                  <a:cubicBezTo>
                    <a:pt x="103997" y="122881"/>
                    <a:pt x="108974" y="117338"/>
                    <a:pt x="108974" y="110539"/>
                  </a:cubicBezTo>
                  <a:lnTo>
                    <a:pt x="108974" y="91359"/>
                  </a:lnTo>
                  <a:cubicBezTo>
                    <a:pt x="108974" y="75856"/>
                    <a:pt x="122788" y="63240"/>
                    <a:pt x="139769" y="63240"/>
                  </a:cubicBezTo>
                  <a:lnTo>
                    <a:pt x="234533" y="63240"/>
                  </a:lnTo>
                  <a:cubicBezTo>
                    <a:pt x="251520" y="63240"/>
                    <a:pt x="265335" y="75856"/>
                    <a:pt x="265335" y="91359"/>
                  </a:cubicBezTo>
                  <a:lnTo>
                    <a:pt x="265335" y="121741"/>
                  </a:lnTo>
                  <a:cubicBezTo>
                    <a:pt x="265335" y="137231"/>
                    <a:pt x="251520" y="149834"/>
                    <a:pt x="234533" y="149834"/>
                  </a:cubicBezTo>
                  <a:lnTo>
                    <a:pt x="250" y="149834"/>
                  </a:lnTo>
                  <a:lnTo>
                    <a:pt x="250" y="212802"/>
                  </a:lnTo>
                  <a:lnTo>
                    <a:pt x="39698" y="212802"/>
                  </a:lnTo>
                  <a:lnTo>
                    <a:pt x="39698" y="223685"/>
                  </a:lnTo>
                  <a:cubicBezTo>
                    <a:pt x="39698" y="291871"/>
                    <a:pt x="100130" y="346937"/>
                    <a:pt x="174031" y="346937"/>
                  </a:cubicBezTo>
                  <a:lnTo>
                    <a:pt x="374084" y="346937"/>
                  </a:lnTo>
                  <a:lnTo>
                    <a:pt x="374084" y="283734"/>
                  </a:lnTo>
                  <a:lnTo>
                    <a:pt x="173802" y="283740"/>
                  </a:lnTo>
                  <a:close/>
                </a:path>
              </a:pathLst>
            </a:custGeom>
            <a:solidFill>
              <a:srgbClr val="96CD3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0266735-E994-4E7C-84F7-3430D095B16A}"/>
                </a:ext>
              </a:extLst>
            </p:cNvPr>
            <p:cNvSpPr/>
            <p:nvPr/>
          </p:nvSpPr>
          <p:spPr>
            <a:xfrm>
              <a:off x="513998" y="5991475"/>
              <a:ext cx="1716673" cy="346905"/>
            </a:xfrm>
            <a:custGeom>
              <a:avLst/>
              <a:gdLst>
                <a:gd name="connsiteX0" fmla="*/ 1386323 w 1716673"/>
                <a:gd name="connsiteY0" fmla="*/ 26425 h 346905"/>
                <a:gd name="connsiteX1" fmla="*/ 1386221 w 1716673"/>
                <a:gd name="connsiteY1" fmla="*/ 12407 h 346905"/>
                <a:gd name="connsiteX2" fmla="*/ 1375114 w 1716673"/>
                <a:gd name="connsiteY2" fmla="*/ 78 h 346905"/>
                <a:gd name="connsiteX3" fmla="*/ 1328351 w 1716673"/>
                <a:gd name="connsiteY3" fmla="*/ 78 h 346905"/>
                <a:gd name="connsiteX4" fmla="*/ 1317245 w 1716673"/>
                <a:gd name="connsiteY4" fmla="*/ 12407 h 346905"/>
                <a:gd name="connsiteX5" fmla="*/ 1317245 w 1716673"/>
                <a:gd name="connsiteY5" fmla="*/ 26425 h 346905"/>
                <a:gd name="connsiteX6" fmla="*/ 1317251 w 1716673"/>
                <a:gd name="connsiteY6" fmla="*/ 26425 h 346905"/>
                <a:gd name="connsiteX7" fmla="*/ 1317353 w 1716673"/>
                <a:gd name="connsiteY7" fmla="*/ 50976 h 346905"/>
                <a:gd name="connsiteX8" fmla="*/ 1328459 w 1716673"/>
                <a:gd name="connsiteY8" fmla="*/ 63306 h 346905"/>
                <a:gd name="connsiteX9" fmla="*/ 1375223 w 1716673"/>
                <a:gd name="connsiteY9" fmla="*/ 63306 h 346905"/>
                <a:gd name="connsiteX10" fmla="*/ 1386329 w 1716673"/>
                <a:gd name="connsiteY10" fmla="*/ 50976 h 346905"/>
                <a:gd name="connsiteX11" fmla="*/ 1386329 w 1716673"/>
                <a:gd name="connsiteY11" fmla="*/ 26425 h 346905"/>
                <a:gd name="connsiteX12" fmla="*/ 1386323 w 1716673"/>
                <a:gd name="connsiteY12" fmla="*/ 26425 h 346905"/>
                <a:gd name="connsiteX13" fmla="*/ 1386323 w 1716673"/>
                <a:gd name="connsiteY13" fmla="*/ 218602 h 346905"/>
                <a:gd name="connsiteX14" fmla="*/ 1386221 w 1716673"/>
                <a:gd name="connsiteY14" fmla="*/ 102640 h 346905"/>
                <a:gd name="connsiteX15" fmla="*/ 1375114 w 1716673"/>
                <a:gd name="connsiteY15" fmla="*/ 90310 h 346905"/>
                <a:gd name="connsiteX16" fmla="*/ 1328351 w 1716673"/>
                <a:gd name="connsiteY16" fmla="*/ 90310 h 346905"/>
                <a:gd name="connsiteX17" fmla="*/ 1317245 w 1716673"/>
                <a:gd name="connsiteY17" fmla="*/ 102640 h 346905"/>
                <a:gd name="connsiteX18" fmla="*/ 1317245 w 1716673"/>
                <a:gd name="connsiteY18" fmla="*/ 218602 h 346905"/>
                <a:gd name="connsiteX19" fmla="*/ 1317251 w 1716673"/>
                <a:gd name="connsiteY19" fmla="*/ 218602 h 346905"/>
                <a:gd name="connsiteX20" fmla="*/ 1317353 w 1716673"/>
                <a:gd name="connsiteY20" fmla="*/ 334558 h 346905"/>
                <a:gd name="connsiteX21" fmla="*/ 1328459 w 1716673"/>
                <a:gd name="connsiteY21" fmla="*/ 346888 h 346905"/>
                <a:gd name="connsiteX22" fmla="*/ 1375223 w 1716673"/>
                <a:gd name="connsiteY22" fmla="*/ 346888 h 346905"/>
                <a:gd name="connsiteX23" fmla="*/ 1386329 w 1716673"/>
                <a:gd name="connsiteY23" fmla="*/ 334558 h 346905"/>
                <a:gd name="connsiteX24" fmla="*/ 1386329 w 1716673"/>
                <a:gd name="connsiteY24" fmla="*/ 218602 h 346905"/>
                <a:gd name="connsiteX25" fmla="*/ 1386323 w 1716673"/>
                <a:gd name="connsiteY25" fmla="*/ 218602 h 346905"/>
                <a:gd name="connsiteX26" fmla="*/ 1151339 w 1716673"/>
                <a:gd name="connsiteY26" fmla="*/ 78 h 346905"/>
                <a:gd name="connsiteX27" fmla="*/ 1000796 w 1716673"/>
                <a:gd name="connsiteY27" fmla="*/ 78 h 346905"/>
                <a:gd name="connsiteX28" fmla="*/ 989683 w 1716673"/>
                <a:gd name="connsiteY28" fmla="*/ 12439 h 346905"/>
                <a:gd name="connsiteX29" fmla="*/ 989683 w 1716673"/>
                <a:gd name="connsiteY29" fmla="*/ 216448 h 346905"/>
                <a:gd name="connsiteX30" fmla="*/ 1000776 w 1716673"/>
                <a:gd name="connsiteY30" fmla="*/ 228791 h 346905"/>
                <a:gd name="connsiteX31" fmla="*/ 1047636 w 1716673"/>
                <a:gd name="connsiteY31" fmla="*/ 228791 h 346905"/>
                <a:gd name="connsiteX32" fmla="*/ 1058742 w 1716673"/>
                <a:gd name="connsiteY32" fmla="*/ 216448 h 346905"/>
                <a:gd name="connsiteX33" fmla="*/ 1058806 w 1716673"/>
                <a:gd name="connsiteY33" fmla="*/ 63274 h 346905"/>
                <a:gd name="connsiteX34" fmla="*/ 1143597 w 1716673"/>
                <a:gd name="connsiteY34" fmla="*/ 63306 h 346905"/>
                <a:gd name="connsiteX35" fmla="*/ 1208559 w 1716673"/>
                <a:gd name="connsiteY35" fmla="*/ 123731 h 346905"/>
                <a:gd name="connsiteX36" fmla="*/ 1208559 w 1716673"/>
                <a:gd name="connsiteY36" fmla="*/ 235124 h 346905"/>
                <a:gd name="connsiteX37" fmla="*/ 1143597 w 1716673"/>
                <a:gd name="connsiteY37" fmla="*/ 283634 h 346905"/>
                <a:gd name="connsiteX38" fmla="*/ 989683 w 1716673"/>
                <a:gd name="connsiteY38" fmla="*/ 283793 h 346905"/>
                <a:gd name="connsiteX39" fmla="*/ 989683 w 1716673"/>
                <a:gd name="connsiteY39" fmla="*/ 346983 h 346905"/>
                <a:gd name="connsiteX40" fmla="*/ 1143597 w 1716673"/>
                <a:gd name="connsiteY40" fmla="*/ 346888 h 346905"/>
                <a:gd name="connsiteX41" fmla="*/ 1277624 w 1716673"/>
                <a:gd name="connsiteY41" fmla="*/ 235124 h 346905"/>
                <a:gd name="connsiteX42" fmla="*/ 1277624 w 1716673"/>
                <a:gd name="connsiteY42" fmla="*/ 123004 h 346905"/>
                <a:gd name="connsiteX43" fmla="*/ 1151339 w 1716673"/>
                <a:gd name="connsiteY43" fmla="*/ 78 h 346905"/>
                <a:gd name="connsiteX44" fmla="*/ 1717026 w 1716673"/>
                <a:gd name="connsiteY44" fmla="*/ 227440 h 346905"/>
                <a:gd name="connsiteX45" fmla="*/ 1716694 w 1716673"/>
                <a:gd name="connsiteY45" fmla="*/ 217608 h 346905"/>
                <a:gd name="connsiteX46" fmla="*/ 1631712 w 1716673"/>
                <a:gd name="connsiteY46" fmla="*/ 149881 h 346905"/>
                <a:gd name="connsiteX47" fmla="*/ 1527881 w 1716673"/>
                <a:gd name="connsiteY47" fmla="*/ 149881 h 346905"/>
                <a:gd name="connsiteX48" fmla="*/ 1525218 w 1716673"/>
                <a:gd name="connsiteY48" fmla="*/ 149875 h 346905"/>
                <a:gd name="connsiteX49" fmla="*/ 1495066 w 1716673"/>
                <a:gd name="connsiteY49" fmla="*/ 117040 h 346905"/>
                <a:gd name="connsiteX50" fmla="*/ 1495168 w 1716673"/>
                <a:gd name="connsiteY50" fmla="*/ 93477 h 346905"/>
                <a:gd name="connsiteX51" fmla="*/ 1528002 w 1716673"/>
                <a:gd name="connsiteY51" fmla="*/ 63331 h 346905"/>
                <a:gd name="connsiteX52" fmla="*/ 1568980 w 1716673"/>
                <a:gd name="connsiteY52" fmla="*/ 63331 h 346905"/>
                <a:gd name="connsiteX53" fmla="*/ 1569382 w 1716673"/>
                <a:gd name="connsiteY53" fmla="*/ 63344 h 346905"/>
                <a:gd name="connsiteX54" fmla="*/ 1672932 w 1716673"/>
                <a:gd name="connsiteY54" fmla="*/ 63344 h 346905"/>
                <a:gd name="connsiteX55" fmla="*/ 1684599 w 1716673"/>
                <a:gd name="connsiteY55" fmla="*/ 55666 h 346905"/>
                <a:gd name="connsiteX56" fmla="*/ 1685261 w 1716673"/>
                <a:gd name="connsiteY56" fmla="*/ 52238 h 346905"/>
                <a:gd name="connsiteX57" fmla="*/ 1685261 w 1716673"/>
                <a:gd name="connsiteY57" fmla="*/ 11184 h 346905"/>
                <a:gd name="connsiteX58" fmla="*/ 1672932 w 1716673"/>
                <a:gd name="connsiteY58" fmla="*/ 90 h 346905"/>
                <a:gd name="connsiteX59" fmla="*/ 1511391 w 1716673"/>
                <a:gd name="connsiteY59" fmla="*/ 109 h 346905"/>
                <a:gd name="connsiteX60" fmla="*/ 1425943 w 1716673"/>
                <a:gd name="connsiteY60" fmla="*/ 78841 h 346905"/>
                <a:gd name="connsiteX61" fmla="*/ 1425950 w 1716673"/>
                <a:gd name="connsiteY61" fmla="*/ 127955 h 346905"/>
                <a:gd name="connsiteX62" fmla="*/ 1504707 w 1716673"/>
                <a:gd name="connsiteY62" fmla="*/ 212855 h 346905"/>
                <a:gd name="connsiteX63" fmla="*/ 1617904 w 1716673"/>
                <a:gd name="connsiteY63" fmla="*/ 212855 h 346905"/>
                <a:gd name="connsiteX64" fmla="*/ 1647896 w 1716673"/>
                <a:gd name="connsiteY64" fmla="*/ 245695 h 346905"/>
                <a:gd name="connsiteX65" fmla="*/ 1647896 w 1716673"/>
                <a:gd name="connsiteY65" fmla="*/ 253571 h 346905"/>
                <a:gd name="connsiteX66" fmla="*/ 1615221 w 1716673"/>
                <a:gd name="connsiteY66" fmla="*/ 283710 h 346905"/>
                <a:gd name="connsiteX67" fmla="*/ 1438279 w 1716673"/>
                <a:gd name="connsiteY67" fmla="*/ 283710 h 346905"/>
                <a:gd name="connsiteX68" fmla="*/ 1426625 w 1716673"/>
                <a:gd name="connsiteY68" fmla="*/ 291344 h 346905"/>
                <a:gd name="connsiteX69" fmla="*/ 1425937 w 1716673"/>
                <a:gd name="connsiteY69" fmla="*/ 294804 h 346905"/>
                <a:gd name="connsiteX70" fmla="*/ 1425937 w 1716673"/>
                <a:gd name="connsiteY70" fmla="*/ 335858 h 346905"/>
                <a:gd name="connsiteX71" fmla="*/ 1438279 w 1716673"/>
                <a:gd name="connsiteY71" fmla="*/ 346964 h 346905"/>
                <a:gd name="connsiteX72" fmla="*/ 1583113 w 1716673"/>
                <a:gd name="connsiteY72" fmla="*/ 346964 h 346905"/>
                <a:gd name="connsiteX73" fmla="*/ 1632241 w 1716673"/>
                <a:gd name="connsiteY73" fmla="*/ 346939 h 346905"/>
                <a:gd name="connsiteX74" fmla="*/ 1717026 w 1716673"/>
                <a:gd name="connsiteY74" fmla="*/ 268169 h 346905"/>
                <a:gd name="connsiteX75" fmla="*/ 1717026 w 1716673"/>
                <a:gd name="connsiteY75" fmla="*/ 227440 h 346905"/>
                <a:gd name="connsiteX76" fmla="*/ 94179 w 1716673"/>
                <a:gd name="connsiteY76" fmla="*/ 63306 h 346905"/>
                <a:gd name="connsiteX77" fmla="*/ 276199 w 1716673"/>
                <a:gd name="connsiteY77" fmla="*/ 63306 h 346905"/>
                <a:gd name="connsiteX78" fmla="*/ 288293 w 1716673"/>
                <a:gd name="connsiteY78" fmla="*/ 52423 h 346905"/>
                <a:gd name="connsiteX79" fmla="*/ 288293 w 1716673"/>
                <a:gd name="connsiteY79" fmla="*/ 10999 h 346905"/>
                <a:gd name="connsiteX80" fmla="*/ 276199 w 1716673"/>
                <a:gd name="connsiteY80" fmla="*/ 78 h 346905"/>
                <a:gd name="connsiteX81" fmla="*/ 92911 w 1716673"/>
                <a:gd name="connsiteY81" fmla="*/ 78 h 346905"/>
                <a:gd name="connsiteX82" fmla="*/ 352 w 1716673"/>
                <a:gd name="connsiteY82" fmla="*/ 85346 h 346905"/>
                <a:gd name="connsiteX83" fmla="*/ 352 w 1716673"/>
                <a:gd name="connsiteY83" fmla="*/ 261721 h 346905"/>
                <a:gd name="connsiteX84" fmla="*/ 92911 w 1716673"/>
                <a:gd name="connsiteY84" fmla="*/ 346983 h 346905"/>
                <a:gd name="connsiteX85" fmla="*/ 276199 w 1716673"/>
                <a:gd name="connsiteY85" fmla="*/ 346983 h 346905"/>
                <a:gd name="connsiteX86" fmla="*/ 288293 w 1716673"/>
                <a:gd name="connsiteY86" fmla="*/ 336094 h 346905"/>
                <a:gd name="connsiteX87" fmla="*/ 288293 w 1716673"/>
                <a:gd name="connsiteY87" fmla="*/ 294670 h 346905"/>
                <a:gd name="connsiteX88" fmla="*/ 276199 w 1716673"/>
                <a:gd name="connsiteY88" fmla="*/ 283793 h 346905"/>
                <a:gd name="connsiteX89" fmla="*/ 94179 w 1716673"/>
                <a:gd name="connsiteY89" fmla="*/ 283793 h 346905"/>
                <a:gd name="connsiteX90" fmla="*/ 69475 w 1716673"/>
                <a:gd name="connsiteY90" fmla="*/ 260631 h 346905"/>
                <a:gd name="connsiteX91" fmla="*/ 69475 w 1716673"/>
                <a:gd name="connsiteY91" fmla="*/ 212230 h 346905"/>
                <a:gd name="connsiteX92" fmla="*/ 178333 w 1716673"/>
                <a:gd name="connsiteY92" fmla="*/ 212230 h 346905"/>
                <a:gd name="connsiteX93" fmla="*/ 190420 w 1716673"/>
                <a:gd name="connsiteY93" fmla="*/ 201334 h 346905"/>
                <a:gd name="connsiteX94" fmla="*/ 190420 w 1716673"/>
                <a:gd name="connsiteY94" fmla="*/ 160790 h 346905"/>
                <a:gd name="connsiteX95" fmla="*/ 178333 w 1716673"/>
                <a:gd name="connsiteY95" fmla="*/ 149881 h 346905"/>
                <a:gd name="connsiteX96" fmla="*/ 69475 w 1716673"/>
                <a:gd name="connsiteY96" fmla="*/ 149881 h 346905"/>
                <a:gd name="connsiteX97" fmla="*/ 69475 w 1716673"/>
                <a:gd name="connsiteY97" fmla="*/ 86481 h 346905"/>
                <a:gd name="connsiteX98" fmla="*/ 94179 w 1716673"/>
                <a:gd name="connsiteY98" fmla="*/ 63306 h 346905"/>
                <a:gd name="connsiteX99" fmla="*/ 397068 w 1716673"/>
                <a:gd name="connsiteY99" fmla="*/ 63312 h 346905"/>
                <a:gd name="connsiteX100" fmla="*/ 397068 w 1716673"/>
                <a:gd name="connsiteY100" fmla="*/ 334647 h 346905"/>
                <a:gd name="connsiteX101" fmla="*/ 385943 w 1716673"/>
                <a:gd name="connsiteY101" fmla="*/ 346977 h 346905"/>
                <a:gd name="connsiteX102" fmla="*/ 339026 w 1716673"/>
                <a:gd name="connsiteY102" fmla="*/ 346977 h 346905"/>
                <a:gd name="connsiteX103" fmla="*/ 327914 w 1716673"/>
                <a:gd name="connsiteY103" fmla="*/ 334647 h 346905"/>
                <a:gd name="connsiteX104" fmla="*/ 327914 w 1716673"/>
                <a:gd name="connsiteY104" fmla="*/ 12439 h 346905"/>
                <a:gd name="connsiteX105" fmla="*/ 339026 w 1716673"/>
                <a:gd name="connsiteY105" fmla="*/ 90 h 346905"/>
                <a:gd name="connsiteX106" fmla="*/ 481840 w 1716673"/>
                <a:gd name="connsiteY106" fmla="*/ 90 h 346905"/>
                <a:gd name="connsiteX107" fmla="*/ 615855 w 1716673"/>
                <a:gd name="connsiteY107" fmla="*/ 123756 h 346905"/>
                <a:gd name="connsiteX108" fmla="*/ 615855 w 1716673"/>
                <a:gd name="connsiteY108" fmla="*/ 335883 h 346905"/>
                <a:gd name="connsiteX109" fmla="*/ 603519 w 1716673"/>
                <a:gd name="connsiteY109" fmla="*/ 346977 h 346905"/>
                <a:gd name="connsiteX110" fmla="*/ 559119 w 1716673"/>
                <a:gd name="connsiteY110" fmla="*/ 346977 h 346905"/>
                <a:gd name="connsiteX111" fmla="*/ 546789 w 1716673"/>
                <a:gd name="connsiteY111" fmla="*/ 335883 h 346905"/>
                <a:gd name="connsiteX112" fmla="*/ 546789 w 1716673"/>
                <a:gd name="connsiteY112" fmla="*/ 123756 h 346905"/>
                <a:gd name="connsiteX113" fmla="*/ 481840 w 1716673"/>
                <a:gd name="connsiteY113" fmla="*/ 63344 h 346905"/>
                <a:gd name="connsiteX114" fmla="*/ 397068 w 1716673"/>
                <a:gd name="connsiteY114" fmla="*/ 63312 h 3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16673" h="346905">
                  <a:moveTo>
                    <a:pt x="1386323" y="26425"/>
                  </a:moveTo>
                  <a:lnTo>
                    <a:pt x="1386221" y="12407"/>
                  </a:lnTo>
                  <a:cubicBezTo>
                    <a:pt x="1386221" y="5608"/>
                    <a:pt x="1381238" y="78"/>
                    <a:pt x="1375114" y="78"/>
                  </a:cubicBezTo>
                  <a:lnTo>
                    <a:pt x="1328351" y="78"/>
                  </a:lnTo>
                  <a:cubicBezTo>
                    <a:pt x="1322234" y="78"/>
                    <a:pt x="1317245" y="5608"/>
                    <a:pt x="1317245" y="12407"/>
                  </a:cubicBezTo>
                  <a:lnTo>
                    <a:pt x="1317245" y="26425"/>
                  </a:lnTo>
                  <a:lnTo>
                    <a:pt x="1317251" y="26425"/>
                  </a:lnTo>
                  <a:lnTo>
                    <a:pt x="1317353" y="50976"/>
                  </a:lnTo>
                  <a:cubicBezTo>
                    <a:pt x="1317353" y="57775"/>
                    <a:pt x="1322329" y="63306"/>
                    <a:pt x="1328459" y="63306"/>
                  </a:cubicBezTo>
                  <a:lnTo>
                    <a:pt x="1375223" y="63306"/>
                  </a:lnTo>
                  <a:cubicBezTo>
                    <a:pt x="1381340" y="63306"/>
                    <a:pt x="1386329" y="57775"/>
                    <a:pt x="1386329" y="50976"/>
                  </a:cubicBezTo>
                  <a:lnTo>
                    <a:pt x="1386329" y="26425"/>
                  </a:lnTo>
                  <a:lnTo>
                    <a:pt x="1386323" y="26425"/>
                  </a:lnTo>
                  <a:close/>
                  <a:moveTo>
                    <a:pt x="1386323" y="218602"/>
                  </a:moveTo>
                  <a:lnTo>
                    <a:pt x="1386221" y="102640"/>
                  </a:lnTo>
                  <a:cubicBezTo>
                    <a:pt x="1386221" y="95835"/>
                    <a:pt x="1381238" y="90310"/>
                    <a:pt x="1375114" y="90310"/>
                  </a:cubicBezTo>
                  <a:lnTo>
                    <a:pt x="1328351" y="90310"/>
                  </a:lnTo>
                  <a:cubicBezTo>
                    <a:pt x="1322234" y="90310"/>
                    <a:pt x="1317245" y="95835"/>
                    <a:pt x="1317245" y="102640"/>
                  </a:cubicBezTo>
                  <a:lnTo>
                    <a:pt x="1317245" y="218602"/>
                  </a:lnTo>
                  <a:lnTo>
                    <a:pt x="1317251" y="218602"/>
                  </a:lnTo>
                  <a:lnTo>
                    <a:pt x="1317353" y="334558"/>
                  </a:lnTo>
                  <a:cubicBezTo>
                    <a:pt x="1317353" y="341357"/>
                    <a:pt x="1322329" y="346888"/>
                    <a:pt x="1328459" y="346888"/>
                  </a:cubicBezTo>
                  <a:lnTo>
                    <a:pt x="1375223" y="346888"/>
                  </a:lnTo>
                  <a:cubicBezTo>
                    <a:pt x="1381340" y="346888"/>
                    <a:pt x="1386329" y="341357"/>
                    <a:pt x="1386329" y="334558"/>
                  </a:cubicBezTo>
                  <a:lnTo>
                    <a:pt x="1386329" y="218602"/>
                  </a:lnTo>
                  <a:lnTo>
                    <a:pt x="1386323" y="218602"/>
                  </a:lnTo>
                  <a:close/>
                  <a:moveTo>
                    <a:pt x="1151339" y="78"/>
                  </a:moveTo>
                  <a:lnTo>
                    <a:pt x="1000796" y="78"/>
                  </a:lnTo>
                  <a:cubicBezTo>
                    <a:pt x="994666" y="78"/>
                    <a:pt x="989683" y="5627"/>
                    <a:pt x="989683" y="12439"/>
                  </a:cubicBezTo>
                  <a:lnTo>
                    <a:pt x="989683" y="216448"/>
                  </a:lnTo>
                  <a:cubicBezTo>
                    <a:pt x="989683" y="223260"/>
                    <a:pt x="994659" y="228791"/>
                    <a:pt x="1000776" y="228791"/>
                  </a:cubicBezTo>
                  <a:lnTo>
                    <a:pt x="1047636" y="228791"/>
                  </a:lnTo>
                  <a:cubicBezTo>
                    <a:pt x="1053765" y="228791"/>
                    <a:pt x="1058742" y="223260"/>
                    <a:pt x="1058742" y="216448"/>
                  </a:cubicBezTo>
                  <a:lnTo>
                    <a:pt x="1058806" y="63274"/>
                  </a:lnTo>
                  <a:lnTo>
                    <a:pt x="1143597" y="63306"/>
                  </a:lnTo>
                  <a:cubicBezTo>
                    <a:pt x="1179420" y="63306"/>
                    <a:pt x="1208559" y="90412"/>
                    <a:pt x="1208559" y="123731"/>
                  </a:cubicBezTo>
                  <a:lnTo>
                    <a:pt x="1208559" y="235124"/>
                  </a:lnTo>
                  <a:cubicBezTo>
                    <a:pt x="1208559" y="268430"/>
                    <a:pt x="1179420" y="283634"/>
                    <a:pt x="1143597" y="283634"/>
                  </a:cubicBezTo>
                  <a:lnTo>
                    <a:pt x="989683" y="283793"/>
                  </a:lnTo>
                  <a:lnTo>
                    <a:pt x="989683" y="346983"/>
                  </a:lnTo>
                  <a:lnTo>
                    <a:pt x="1143597" y="346888"/>
                  </a:lnTo>
                  <a:cubicBezTo>
                    <a:pt x="1217498" y="346888"/>
                    <a:pt x="1277624" y="303310"/>
                    <a:pt x="1277624" y="235124"/>
                  </a:cubicBezTo>
                  <a:lnTo>
                    <a:pt x="1277624" y="123004"/>
                  </a:lnTo>
                  <a:cubicBezTo>
                    <a:pt x="1277624" y="57578"/>
                    <a:pt x="1222730" y="78"/>
                    <a:pt x="1151339" y="78"/>
                  </a:cubicBezTo>
                  <a:moveTo>
                    <a:pt x="1717026" y="227440"/>
                  </a:moveTo>
                  <a:cubicBezTo>
                    <a:pt x="1717026" y="224305"/>
                    <a:pt x="1717000" y="221094"/>
                    <a:pt x="1716694" y="217608"/>
                  </a:cubicBezTo>
                  <a:cubicBezTo>
                    <a:pt x="1713285" y="179077"/>
                    <a:pt x="1673575" y="149881"/>
                    <a:pt x="1631712" y="149881"/>
                  </a:cubicBezTo>
                  <a:lnTo>
                    <a:pt x="1527881" y="149881"/>
                  </a:lnTo>
                  <a:lnTo>
                    <a:pt x="1525218" y="149875"/>
                  </a:lnTo>
                  <a:cubicBezTo>
                    <a:pt x="1508587" y="149875"/>
                    <a:pt x="1495066" y="135137"/>
                    <a:pt x="1495066" y="117040"/>
                  </a:cubicBezTo>
                  <a:lnTo>
                    <a:pt x="1495168" y="93477"/>
                  </a:lnTo>
                  <a:cubicBezTo>
                    <a:pt x="1495168" y="76859"/>
                    <a:pt x="1509900" y="63331"/>
                    <a:pt x="1528002" y="63331"/>
                  </a:cubicBezTo>
                  <a:lnTo>
                    <a:pt x="1568980" y="63331"/>
                  </a:lnTo>
                  <a:lnTo>
                    <a:pt x="1569382" y="63344"/>
                  </a:lnTo>
                  <a:lnTo>
                    <a:pt x="1672932" y="63344"/>
                  </a:lnTo>
                  <a:cubicBezTo>
                    <a:pt x="1678227" y="63344"/>
                    <a:pt x="1682917" y="60260"/>
                    <a:pt x="1684599" y="55666"/>
                  </a:cubicBezTo>
                  <a:cubicBezTo>
                    <a:pt x="1685045" y="54443"/>
                    <a:pt x="1685261" y="53321"/>
                    <a:pt x="1685261" y="52238"/>
                  </a:cubicBezTo>
                  <a:lnTo>
                    <a:pt x="1685261" y="11184"/>
                  </a:lnTo>
                  <a:cubicBezTo>
                    <a:pt x="1685261" y="5054"/>
                    <a:pt x="1679731" y="90"/>
                    <a:pt x="1672932" y="90"/>
                  </a:cubicBezTo>
                  <a:lnTo>
                    <a:pt x="1511391" y="109"/>
                  </a:lnTo>
                  <a:cubicBezTo>
                    <a:pt x="1464583" y="109"/>
                    <a:pt x="1425943" y="35442"/>
                    <a:pt x="1425943" y="78841"/>
                  </a:cubicBezTo>
                  <a:lnTo>
                    <a:pt x="1425950" y="127955"/>
                  </a:lnTo>
                  <a:cubicBezTo>
                    <a:pt x="1425950" y="174770"/>
                    <a:pt x="1461276" y="212855"/>
                    <a:pt x="1504707" y="212855"/>
                  </a:cubicBezTo>
                  <a:lnTo>
                    <a:pt x="1617904" y="212855"/>
                  </a:lnTo>
                  <a:cubicBezTo>
                    <a:pt x="1634522" y="212855"/>
                    <a:pt x="1647896" y="227587"/>
                    <a:pt x="1647896" y="245695"/>
                  </a:cubicBezTo>
                  <a:lnTo>
                    <a:pt x="1647896" y="253571"/>
                  </a:lnTo>
                  <a:cubicBezTo>
                    <a:pt x="1647896" y="270195"/>
                    <a:pt x="1633324" y="283710"/>
                    <a:pt x="1615221" y="283710"/>
                  </a:cubicBezTo>
                  <a:lnTo>
                    <a:pt x="1438279" y="283710"/>
                  </a:lnTo>
                  <a:cubicBezTo>
                    <a:pt x="1432978" y="283710"/>
                    <a:pt x="1428288" y="286775"/>
                    <a:pt x="1426625" y="291344"/>
                  </a:cubicBezTo>
                  <a:cubicBezTo>
                    <a:pt x="1426160" y="292593"/>
                    <a:pt x="1425937" y="293727"/>
                    <a:pt x="1425937" y="294804"/>
                  </a:cubicBezTo>
                  <a:lnTo>
                    <a:pt x="1425937" y="335858"/>
                  </a:lnTo>
                  <a:cubicBezTo>
                    <a:pt x="1425937" y="341981"/>
                    <a:pt x="1431474" y="346964"/>
                    <a:pt x="1438279" y="346964"/>
                  </a:cubicBezTo>
                  <a:lnTo>
                    <a:pt x="1583113" y="346964"/>
                  </a:lnTo>
                  <a:lnTo>
                    <a:pt x="1632241" y="346939"/>
                  </a:lnTo>
                  <a:cubicBezTo>
                    <a:pt x="1679036" y="346939"/>
                    <a:pt x="1717026" y="311613"/>
                    <a:pt x="1717026" y="268169"/>
                  </a:cubicBezTo>
                  <a:lnTo>
                    <a:pt x="1717026" y="227440"/>
                  </a:lnTo>
                  <a:close/>
                  <a:moveTo>
                    <a:pt x="94179" y="63306"/>
                  </a:moveTo>
                  <a:lnTo>
                    <a:pt x="276199" y="63306"/>
                  </a:lnTo>
                  <a:cubicBezTo>
                    <a:pt x="282864" y="63306"/>
                    <a:pt x="288293" y="58425"/>
                    <a:pt x="288293" y="52423"/>
                  </a:cubicBezTo>
                  <a:lnTo>
                    <a:pt x="288293" y="10999"/>
                  </a:lnTo>
                  <a:cubicBezTo>
                    <a:pt x="288293" y="4984"/>
                    <a:pt x="283119" y="78"/>
                    <a:pt x="276199" y="78"/>
                  </a:cubicBezTo>
                  <a:lnTo>
                    <a:pt x="92911" y="78"/>
                  </a:lnTo>
                  <a:cubicBezTo>
                    <a:pt x="41878" y="78"/>
                    <a:pt x="352" y="38283"/>
                    <a:pt x="352" y="85346"/>
                  </a:cubicBezTo>
                  <a:lnTo>
                    <a:pt x="352" y="261721"/>
                  </a:lnTo>
                  <a:cubicBezTo>
                    <a:pt x="352" y="308765"/>
                    <a:pt x="41878" y="346983"/>
                    <a:pt x="92911" y="346983"/>
                  </a:cubicBezTo>
                  <a:lnTo>
                    <a:pt x="276199" y="346983"/>
                  </a:lnTo>
                  <a:cubicBezTo>
                    <a:pt x="282864" y="346983"/>
                    <a:pt x="288293" y="342096"/>
                    <a:pt x="288293" y="336094"/>
                  </a:cubicBezTo>
                  <a:lnTo>
                    <a:pt x="288293" y="294670"/>
                  </a:lnTo>
                  <a:cubicBezTo>
                    <a:pt x="288293" y="288668"/>
                    <a:pt x="282864" y="283793"/>
                    <a:pt x="276199" y="283793"/>
                  </a:cubicBezTo>
                  <a:lnTo>
                    <a:pt x="94179" y="283793"/>
                  </a:lnTo>
                  <a:cubicBezTo>
                    <a:pt x="80791" y="283793"/>
                    <a:pt x="69475" y="273184"/>
                    <a:pt x="69475" y="260631"/>
                  </a:cubicBezTo>
                  <a:lnTo>
                    <a:pt x="69475" y="212230"/>
                  </a:lnTo>
                  <a:lnTo>
                    <a:pt x="178333" y="212230"/>
                  </a:lnTo>
                  <a:cubicBezTo>
                    <a:pt x="184998" y="212230"/>
                    <a:pt x="190420" y="207337"/>
                    <a:pt x="190420" y="201334"/>
                  </a:cubicBezTo>
                  <a:lnTo>
                    <a:pt x="190420" y="160790"/>
                  </a:lnTo>
                  <a:cubicBezTo>
                    <a:pt x="190420" y="154775"/>
                    <a:pt x="184998" y="149881"/>
                    <a:pt x="178333" y="149881"/>
                  </a:cubicBezTo>
                  <a:lnTo>
                    <a:pt x="69475" y="149881"/>
                  </a:lnTo>
                  <a:lnTo>
                    <a:pt x="69475" y="86481"/>
                  </a:lnTo>
                  <a:cubicBezTo>
                    <a:pt x="69475" y="73915"/>
                    <a:pt x="80791" y="63306"/>
                    <a:pt x="94179" y="63306"/>
                  </a:cubicBezTo>
                  <a:moveTo>
                    <a:pt x="397068" y="63312"/>
                  </a:moveTo>
                  <a:lnTo>
                    <a:pt x="397068" y="334647"/>
                  </a:lnTo>
                  <a:cubicBezTo>
                    <a:pt x="397068" y="341446"/>
                    <a:pt x="392073" y="346977"/>
                    <a:pt x="385943" y="346977"/>
                  </a:cubicBezTo>
                  <a:lnTo>
                    <a:pt x="339026" y="346977"/>
                  </a:lnTo>
                  <a:cubicBezTo>
                    <a:pt x="332897" y="346977"/>
                    <a:pt x="327914" y="341446"/>
                    <a:pt x="327914" y="334647"/>
                  </a:cubicBezTo>
                  <a:lnTo>
                    <a:pt x="327914" y="12439"/>
                  </a:lnTo>
                  <a:cubicBezTo>
                    <a:pt x="327914" y="5627"/>
                    <a:pt x="332897" y="90"/>
                    <a:pt x="339026" y="90"/>
                  </a:cubicBezTo>
                  <a:lnTo>
                    <a:pt x="481840" y="90"/>
                  </a:lnTo>
                  <a:cubicBezTo>
                    <a:pt x="555736" y="90"/>
                    <a:pt x="615855" y="55558"/>
                    <a:pt x="615855" y="123756"/>
                  </a:cubicBezTo>
                  <a:lnTo>
                    <a:pt x="615855" y="335883"/>
                  </a:lnTo>
                  <a:cubicBezTo>
                    <a:pt x="615855" y="342007"/>
                    <a:pt x="610324" y="346977"/>
                    <a:pt x="603519" y="346977"/>
                  </a:cubicBezTo>
                  <a:lnTo>
                    <a:pt x="559119" y="346977"/>
                  </a:lnTo>
                  <a:cubicBezTo>
                    <a:pt x="552320" y="346977"/>
                    <a:pt x="546789" y="342007"/>
                    <a:pt x="546789" y="335883"/>
                  </a:cubicBezTo>
                  <a:lnTo>
                    <a:pt x="546789" y="123756"/>
                  </a:lnTo>
                  <a:cubicBezTo>
                    <a:pt x="546789" y="90450"/>
                    <a:pt x="517657" y="63344"/>
                    <a:pt x="481840" y="63344"/>
                  </a:cubicBezTo>
                  <a:lnTo>
                    <a:pt x="397068" y="63312"/>
                  </a:lnTo>
                  <a:close/>
                </a:path>
              </a:pathLst>
            </a:custGeom>
            <a:solidFill>
              <a:schemeClr val="tx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6F8A9-9A1E-478A-8B80-2A55B884E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090" y="6168696"/>
            <a:ext cx="1977628" cy="174856"/>
          </a:xfrm>
        </p:spPr>
        <p:txBody>
          <a:bodyPr/>
          <a:lstStyle>
            <a:lvl1pPr algn="r">
              <a:defRPr sz="1125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pPr lvl="0"/>
            <a:r>
              <a:rPr lang="fr-FR"/>
              <a:t>00 / 00 / 2021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8B49D24-AAE8-4F13-AFEA-073C45BC5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702273"/>
            <a:ext cx="9144000" cy="17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G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043478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 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211" y="2854146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de la présentation 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6F8A9-9A1E-478A-8B80-2A55B884E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090" y="6168696"/>
            <a:ext cx="1977628" cy="174856"/>
          </a:xfrm>
        </p:spPr>
        <p:txBody>
          <a:bodyPr/>
          <a:lstStyle>
            <a:lvl1pPr algn="r">
              <a:defRPr sz="1125">
                <a:solidFill>
                  <a:schemeClr val="bg1"/>
                </a:solidFill>
                <a:latin typeface="Enedis Light" pitchFamily="50" charset="0"/>
              </a:defRPr>
            </a:lvl1pPr>
          </a:lstStyle>
          <a:p>
            <a:pPr lvl="0"/>
            <a:r>
              <a:rPr lang="fr-FR"/>
              <a:t>00 / 00 / 2021</a:t>
            </a:r>
          </a:p>
        </p:txBody>
      </p:sp>
      <p:grpSp>
        <p:nvGrpSpPr>
          <p:cNvPr id="6" name="Graphique 10">
            <a:extLst>
              <a:ext uri="{FF2B5EF4-FFF2-40B4-BE49-F238E27FC236}">
                <a16:creationId xmlns:a16="http://schemas.microsoft.com/office/drawing/2014/main" id="{3270F1C2-39F4-4808-A348-572B35FDA73D}"/>
              </a:ext>
            </a:extLst>
          </p:cNvPr>
          <p:cNvGrpSpPr/>
          <p:nvPr/>
        </p:nvGrpSpPr>
        <p:grpSpPr>
          <a:xfrm>
            <a:off x="385499" y="5991475"/>
            <a:ext cx="1287505" cy="346912"/>
            <a:chOff x="513998" y="5991475"/>
            <a:chExt cx="1716673" cy="346912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1D61045-1864-4893-AB9C-647365F6D11E}"/>
                </a:ext>
              </a:extLst>
            </p:cNvPr>
            <p:cNvSpPr/>
            <p:nvPr/>
          </p:nvSpPr>
          <p:spPr>
            <a:xfrm>
              <a:off x="1129494" y="5991488"/>
              <a:ext cx="373834" cy="346899"/>
            </a:xfrm>
            <a:custGeom>
              <a:avLst/>
              <a:gdLst>
                <a:gd name="connsiteX0" fmla="*/ 173802 w 373834"/>
                <a:gd name="connsiteY0" fmla="*/ 283740 h 346899"/>
                <a:gd name="connsiteX1" fmla="*/ 108846 w 373834"/>
                <a:gd name="connsiteY1" fmla="*/ 223698 h 346899"/>
                <a:gd name="connsiteX2" fmla="*/ 108987 w 373834"/>
                <a:gd name="connsiteY2" fmla="*/ 212802 h 346899"/>
                <a:gd name="connsiteX3" fmla="*/ 247493 w 373834"/>
                <a:gd name="connsiteY3" fmla="*/ 212802 h 346899"/>
                <a:gd name="connsiteX4" fmla="*/ 334413 w 373834"/>
                <a:gd name="connsiteY4" fmla="*/ 132012 h 346899"/>
                <a:gd name="connsiteX5" fmla="*/ 334413 w 373834"/>
                <a:gd name="connsiteY5" fmla="*/ 80827 h 346899"/>
                <a:gd name="connsiteX6" fmla="*/ 247493 w 373834"/>
                <a:gd name="connsiteY6" fmla="*/ 37 h 346899"/>
                <a:gd name="connsiteX7" fmla="*/ 126637 w 373834"/>
                <a:gd name="connsiteY7" fmla="*/ 37 h 346899"/>
                <a:gd name="connsiteX8" fmla="*/ 106457 w 373834"/>
                <a:gd name="connsiteY8" fmla="*/ 1579 h 346899"/>
                <a:gd name="connsiteX9" fmla="*/ 39864 w 373834"/>
                <a:gd name="connsiteY9" fmla="*/ 80827 h 346899"/>
                <a:gd name="connsiteX10" fmla="*/ 39864 w 373834"/>
                <a:gd name="connsiteY10" fmla="*/ 110539 h 346899"/>
                <a:gd name="connsiteX11" fmla="*/ 50958 w 373834"/>
                <a:gd name="connsiteY11" fmla="*/ 122881 h 346899"/>
                <a:gd name="connsiteX12" fmla="*/ 97868 w 373834"/>
                <a:gd name="connsiteY12" fmla="*/ 122881 h 346899"/>
                <a:gd name="connsiteX13" fmla="*/ 108974 w 373834"/>
                <a:gd name="connsiteY13" fmla="*/ 110539 h 346899"/>
                <a:gd name="connsiteX14" fmla="*/ 108974 w 373834"/>
                <a:gd name="connsiteY14" fmla="*/ 91359 h 346899"/>
                <a:gd name="connsiteX15" fmla="*/ 139769 w 373834"/>
                <a:gd name="connsiteY15" fmla="*/ 63240 h 346899"/>
                <a:gd name="connsiteX16" fmla="*/ 234533 w 373834"/>
                <a:gd name="connsiteY16" fmla="*/ 63240 h 346899"/>
                <a:gd name="connsiteX17" fmla="*/ 265335 w 373834"/>
                <a:gd name="connsiteY17" fmla="*/ 91359 h 346899"/>
                <a:gd name="connsiteX18" fmla="*/ 265335 w 373834"/>
                <a:gd name="connsiteY18" fmla="*/ 121741 h 346899"/>
                <a:gd name="connsiteX19" fmla="*/ 234533 w 373834"/>
                <a:gd name="connsiteY19" fmla="*/ 149834 h 346899"/>
                <a:gd name="connsiteX20" fmla="*/ 250 w 373834"/>
                <a:gd name="connsiteY20" fmla="*/ 149834 h 346899"/>
                <a:gd name="connsiteX21" fmla="*/ 250 w 373834"/>
                <a:gd name="connsiteY21" fmla="*/ 212802 h 346899"/>
                <a:gd name="connsiteX22" fmla="*/ 39698 w 373834"/>
                <a:gd name="connsiteY22" fmla="*/ 212802 h 346899"/>
                <a:gd name="connsiteX23" fmla="*/ 39698 w 373834"/>
                <a:gd name="connsiteY23" fmla="*/ 223685 h 346899"/>
                <a:gd name="connsiteX24" fmla="*/ 174031 w 373834"/>
                <a:gd name="connsiteY24" fmla="*/ 346937 h 346899"/>
                <a:gd name="connsiteX25" fmla="*/ 374084 w 373834"/>
                <a:gd name="connsiteY25" fmla="*/ 346937 h 346899"/>
                <a:gd name="connsiteX26" fmla="*/ 374084 w 373834"/>
                <a:gd name="connsiteY26" fmla="*/ 283734 h 346899"/>
                <a:gd name="connsiteX27" fmla="*/ 173802 w 373834"/>
                <a:gd name="connsiteY27" fmla="*/ 283740 h 3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3834" h="346899">
                  <a:moveTo>
                    <a:pt x="173802" y="283740"/>
                  </a:moveTo>
                  <a:cubicBezTo>
                    <a:pt x="137985" y="283740"/>
                    <a:pt x="108846" y="256991"/>
                    <a:pt x="108846" y="223698"/>
                  </a:cubicBezTo>
                  <a:lnTo>
                    <a:pt x="108987" y="212802"/>
                  </a:lnTo>
                  <a:lnTo>
                    <a:pt x="247493" y="212802"/>
                  </a:lnTo>
                  <a:cubicBezTo>
                    <a:pt x="295429" y="212802"/>
                    <a:pt x="334413" y="176564"/>
                    <a:pt x="334413" y="132012"/>
                  </a:cubicBezTo>
                  <a:lnTo>
                    <a:pt x="334413" y="80827"/>
                  </a:lnTo>
                  <a:cubicBezTo>
                    <a:pt x="334413" y="36274"/>
                    <a:pt x="295429" y="37"/>
                    <a:pt x="247493" y="37"/>
                  </a:cubicBezTo>
                  <a:lnTo>
                    <a:pt x="126637" y="37"/>
                  </a:lnTo>
                  <a:cubicBezTo>
                    <a:pt x="119921" y="37"/>
                    <a:pt x="113135" y="101"/>
                    <a:pt x="106457" y="1579"/>
                  </a:cubicBezTo>
                  <a:cubicBezTo>
                    <a:pt x="67161" y="10302"/>
                    <a:pt x="39864" y="43290"/>
                    <a:pt x="39864" y="80827"/>
                  </a:cubicBezTo>
                  <a:lnTo>
                    <a:pt x="39864" y="110539"/>
                  </a:lnTo>
                  <a:cubicBezTo>
                    <a:pt x="39864" y="117338"/>
                    <a:pt x="44834" y="122881"/>
                    <a:pt x="50958" y="122881"/>
                  </a:cubicBezTo>
                  <a:lnTo>
                    <a:pt x="97868" y="122881"/>
                  </a:lnTo>
                  <a:cubicBezTo>
                    <a:pt x="103997" y="122881"/>
                    <a:pt x="108974" y="117338"/>
                    <a:pt x="108974" y="110539"/>
                  </a:cubicBezTo>
                  <a:lnTo>
                    <a:pt x="108974" y="91359"/>
                  </a:lnTo>
                  <a:cubicBezTo>
                    <a:pt x="108974" y="75856"/>
                    <a:pt x="122788" y="63240"/>
                    <a:pt x="139769" y="63240"/>
                  </a:cubicBezTo>
                  <a:lnTo>
                    <a:pt x="234533" y="63240"/>
                  </a:lnTo>
                  <a:cubicBezTo>
                    <a:pt x="251520" y="63240"/>
                    <a:pt x="265335" y="75856"/>
                    <a:pt x="265335" y="91359"/>
                  </a:cubicBezTo>
                  <a:lnTo>
                    <a:pt x="265335" y="121741"/>
                  </a:lnTo>
                  <a:cubicBezTo>
                    <a:pt x="265335" y="137231"/>
                    <a:pt x="251520" y="149834"/>
                    <a:pt x="234533" y="149834"/>
                  </a:cubicBezTo>
                  <a:lnTo>
                    <a:pt x="250" y="149834"/>
                  </a:lnTo>
                  <a:lnTo>
                    <a:pt x="250" y="212802"/>
                  </a:lnTo>
                  <a:lnTo>
                    <a:pt x="39698" y="212802"/>
                  </a:lnTo>
                  <a:lnTo>
                    <a:pt x="39698" y="223685"/>
                  </a:lnTo>
                  <a:cubicBezTo>
                    <a:pt x="39698" y="291871"/>
                    <a:pt x="100130" y="346937"/>
                    <a:pt x="174031" y="346937"/>
                  </a:cubicBezTo>
                  <a:lnTo>
                    <a:pt x="374084" y="346937"/>
                  </a:lnTo>
                  <a:lnTo>
                    <a:pt x="374084" y="283734"/>
                  </a:lnTo>
                  <a:lnTo>
                    <a:pt x="173802" y="283740"/>
                  </a:lnTo>
                  <a:close/>
                </a:path>
              </a:pathLst>
            </a:custGeom>
            <a:solidFill>
              <a:srgbClr val="96CD3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0266735-E994-4E7C-84F7-3430D095B16A}"/>
                </a:ext>
              </a:extLst>
            </p:cNvPr>
            <p:cNvSpPr/>
            <p:nvPr/>
          </p:nvSpPr>
          <p:spPr>
            <a:xfrm>
              <a:off x="513998" y="5991475"/>
              <a:ext cx="1716673" cy="346905"/>
            </a:xfrm>
            <a:custGeom>
              <a:avLst/>
              <a:gdLst>
                <a:gd name="connsiteX0" fmla="*/ 1386323 w 1716673"/>
                <a:gd name="connsiteY0" fmla="*/ 26425 h 346905"/>
                <a:gd name="connsiteX1" fmla="*/ 1386221 w 1716673"/>
                <a:gd name="connsiteY1" fmla="*/ 12407 h 346905"/>
                <a:gd name="connsiteX2" fmla="*/ 1375114 w 1716673"/>
                <a:gd name="connsiteY2" fmla="*/ 78 h 346905"/>
                <a:gd name="connsiteX3" fmla="*/ 1328351 w 1716673"/>
                <a:gd name="connsiteY3" fmla="*/ 78 h 346905"/>
                <a:gd name="connsiteX4" fmla="*/ 1317245 w 1716673"/>
                <a:gd name="connsiteY4" fmla="*/ 12407 h 346905"/>
                <a:gd name="connsiteX5" fmla="*/ 1317245 w 1716673"/>
                <a:gd name="connsiteY5" fmla="*/ 26425 h 346905"/>
                <a:gd name="connsiteX6" fmla="*/ 1317251 w 1716673"/>
                <a:gd name="connsiteY6" fmla="*/ 26425 h 346905"/>
                <a:gd name="connsiteX7" fmla="*/ 1317353 w 1716673"/>
                <a:gd name="connsiteY7" fmla="*/ 50976 h 346905"/>
                <a:gd name="connsiteX8" fmla="*/ 1328459 w 1716673"/>
                <a:gd name="connsiteY8" fmla="*/ 63306 h 346905"/>
                <a:gd name="connsiteX9" fmla="*/ 1375223 w 1716673"/>
                <a:gd name="connsiteY9" fmla="*/ 63306 h 346905"/>
                <a:gd name="connsiteX10" fmla="*/ 1386329 w 1716673"/>
                <a:gd name="connsiteY10" fmla="*/ 50976 h 346905"/>
                <a:gd name="connsiteX11" fmla="*/ 1386329 w 1716673"/>
                <a:gd name="connsiteY11" fmla="*/ 26425 h 346905"/>
                <a:gd name="connsiteX12" fmla="*/ 1386323 w 1716673"/>
                <a:gd name="connsiteY12" fmla="*/ 26425 h 346905"/>
                <a:gd name="connsiteX13" fmla="*/ 1386323 w 1716673"/>
                <a:gd name="connsiteY13" fmla="*/ 218602 h 346905"/>
                <a:gd name="connsiteX14" fmla="*/ 1386221 w 1716673"/>
                <a:gd name="connsiteY14" fmla="*/ 102640 h 346905"/>
                <a:gd name="connsiteX15" fmla="*/ 1375114 w 1716673"/>
                <a:gd name="connsiteY15" fmla="*/ 90310 h 346905"/>
                <a:gd name="connsiteX16" fmla="*/ 1328351 w 1716673"/>
                <a:gd name="connsiteY16" fmla="*/ 90310 h 346905"/>
                <a:gd name="connsiteX17" fmla="*/ 1317245 w 1716673"/>
                <a:gd name="connsiteY17" fmla="*/ 102640 h 346905"/>
                <a:gd name="connsiteX18" fmla="*/ 1317245 w 1716673"/>
                <a:gd name="connsiteY18" fmla="*/ 218602 h 346905"/>
                <a:gd name="connsiteX19" fmla="*/ 1317251 w 1716673"/>
                <a:gd name="connsiteY19" fmla="*/ 218602 h 346905"/>
                <a:gd name="connsiteX20" fmla="*/ 1317353 w 1716673"/>
                <a:gd name="connsiteY20" fmla="*/ 334558 h 346905"/>
                <a:gd name="connsiteX21" fmla="*/ 1328459 w 1716673"/>
                <a:gd name="connsiteY21" fmla="*/ 346888 h 346905"/>
                <a:gd name="connsiteX22" fmla="*/ 1375223 w 1716673"/>
                <a:gd name="connsiteY22" fmla="*/ 346888 h 346905"/>
                <a:gd name="connsiteX23" fmla="*/ 1386329 w 1716673"/>
                <a:gd name="connsiteY23" fmla="*/ 334558 h 346905"/>
                <a:gd name="connsiteX24" fmla="*/ 1386329 w 1716673"/>
                <a:gd name="connsiteY24" fmla="*/ 218602 h 346905"/>
                <a:gd name="connsiteX25" fmla="*/ 1386323 w 1716673"/>
                <a:gd name="connsiteY25" fmla="*/ 218602 h 346905"/>
                <a:gd name="connsiteX26" fmla="*/ 1151339 w 1716673"/>
                <a:gd name="connsiteY26" fmla="*/ 78 h 346905"/>
                <a:gd name="connsiteX27" fmla="*/ 1000796 w 1716673"/>
                <a:gd name="connsiteY27" fmla="*/ 78 h 346905"/>
                <a:gd name="connsiteX28" fmla="*/ 989683 w 1716673"/>
                <a:gd name="connsiteY28" fmla="*/ 12439 h 346905"/>
                <a:gd name="connsiteX29" fmla="*/ 989683 w 1716673"/>
                <a:gd name="connsiteY29" fmla="*/ 216448 h 346905"/>
                <a:gd name="connsiteX30" fmla="*/ 1000776 w 1716673"/>
                <a:gd name="connsiteY30" fmla="*/ 228791 h 346905"/>
                <a:gd name="connsiteX31" fmla="*/ 1047636 w 1716673"/>
                <a:gd name="connsiteY31" fmla="*/ 228791 h 346905"/>
                <a:gd name="connsiteX32" fmla="*/ 1058742 w 1716673"/>
                <a:gd name="connsiteY32" fmla="*/ 216448 h 346905"/>
                <a:gd name="connsiteX33" fmla="*/ 1058806 w 1716673"/>
                <a:gd name="connsiteY33" fmla="*/ 63274 h 346905"/>
                <a:gd name="connsiteX34" fmla="*/ 1143597 w 1716673"/>
                <a:gd name="connsiteY34" fmla="*/ 63306 h 346905"/>
                <a:gd name="connsiteX35" fmla="*/ 1208559 w 1716673"/>
                <a:gd name="connsiteY35" fmla="*/ 123731 h 346905"/>
                <a:gd name="connsiteX36" fmla="*/ 1208559 w 1716673"/>
                <a:gd name="connsiteY36" fmla="*/ 235124 h 346905"/>
                <a:gd name="connsiteX37" fmla="*/ 1143597 w 1716673"/>
                <a:gd name="connsiteY37" fmla="*/ 283634 h 346905"/>
                <a:gd name="connsiteX38" fmla="*/ 989683 w 1716673"/>
                <a:gd name="connsiteY38" fmla="*/ 283793 h 346905"/>
                <a:gd name="connsiteX39" fmla="*/ 989683 w 1716673"/>
                <a:gd name="connsiteY39" fmla="*/ 346983 h 346905"/>
                <a:gd name="connsiteX40" fmla="*/ 1143597 w 1716673"/>
                <a:gd name="connsiteY40" fmla="*/ 346888 h 346905"/>
                <a:gd name="connsiteX41" fmla="*/ 1277624 w 1716673"/>
                <a:gd name="connsiteY41" fmla="*/ 235124 h 346905"/>
                <a:gd name="connsiteX42" fmla="*/ 1277624 w 1716673"/>
                <a:gd name="connsiteY42" fmla="*/ 123004 h 346905"/>
                <a:gd name="connsiteX43" fmla="*/ 1151339 w 1716673"/>
                <a:gd name="connsiteY43" fmla="*/ 78 h 346905"/>
                <a:gd name="connsiteX44" fmla="*/ 1717026 w 1716673"/>
                <a:gd name="connsiteY44" fmla="*/ 227440 h 346905"/>
                <a:gd name="connsiteX45" fmla="*/ 1716694 w 1716673"/>
                <a:gd name="connsiteY45" fmla="*/ 217608 h 346905"/>
                <a:gd name="connsiteX46" fmla="*/ 1631712 w 1716673"/>
                <a:gd name="connsiteY46" fmla="*/ 149881 h 346905"/>
                <a:gd name="connsiteX47" fmla="*/ 1527881 w 1716673"/>
                <a:gd name="connsiteY47" fmla="*/ 149881 h 346905"/>
                <a:gd name="connsiteX48" fmla="*/ 1525218 w 1716673"/>
                <a:gd name="connsiteY48" fmla="*/ 149875 h 346905"/>
                <a:gd name="connsiteX49" fmla="*/ 1495066 w 1716673"/>
                <a:gd name="connsiteY49" fmla="*/ 117040 h 346905"/>
                <a:gd name="connsiteX50" fmla="*/ 1495168 w 1716673"/>
                <a:gd name="connsiteY50" fmla="*/ 93477 h 346905"/>
                <a:gd name="connsiteX51" fmla="*/ 1528002 w 1716673"/>
                <a:gd name="connsiteY51" fmla="*/ 63331 h 346905"/>
                <a:gd name="connsiteX52" fmla="*/ 1568980 w 1716673"/>
                <a:gd name="connsiteY52" fmla="*/ 63331 h 346905"/>
                <a:gd name="connsiteX53" fmla="*/ 1569382 w 1716673"/>
                <a:gd name="connsiteY53" fmla="*/ 63344 h 346905"/>
                <a:gd name="connsiteX54" fmla="*/ 1672932 w 1716673"/>
                <a:gd name="connsiteY54" fmla="*/ 63344 h 346905"/>
                <a:gd name="connsiteX55" fmla="*/ 1684599 w 1716673"/>
                <a:gd name="connsiteY55" fmla="*/ 55666 h 346905"/>
                <a:gd name="connsiteX56" fmla="*/ 1685261 w 1716673"/>
                <a:gd name="connsiteY56" fmla="*/ 52238 h 346905"/>
                <a:gd name="connsiteX57" fmla="*/ 1685261 w 1716673"/>
                <a:gd name="connsiteY57" fmla="*/ 11184 h 346905"/>
                <a:gd name="connsiteX58" fmla="*/ 1672932 w 1716673"/>
                <a:gd name="connsiteY58" fmla="*/ 90 h 346905"/>
                <a:gd name="connsiteX59" fmla="*/ 1511391 w 1716673"/>
                <a:gd name="connsiteY59" fmla="*/ 109 h 346905"/>
                <a:gd name="connsiteX60" fmla="*/ 1425943 w 1716673"/>
                <a:gd name="connsiteY60" fmla="*/ 78841 h 346905"/>
                <a:gd name="connsiteX61" fmla="*/ 1425950 w 1716673"/>
                <a:gd name="connsiteY61" fmla="*/ 127955 h 346905"/>
                <a:gd name="connsiteX62" fmla="*/ 1504707 w 1716673"/>
                <a:gd name="connsiteY62" fmla="*/ 212855 h 346905"/>
                <a:gd name="connsiteX63" fmla="*/ 1617904 w 1716673"/>
                <a:gd name="connsiteY63" fmla="*/ 212855 h 346905"/>
                <a:gd name="connsiteX64" fmla="*/ 1647896 w 1716673"/>
                <a:gd name="connsiteY64" fmla="*/ 245695 h 346905"/>
                <a:gd name="connsiteX65" fmla="*/ 1647896 w 1716673"/>
                <a:gd name="connsiteY65" fmla="*/ 253571 h 346905"/>
                <a:gd name="connsiteX66" fmla="*/ 1615221 w 1716673"/>
                <a:gd name="connsiteY66" fmla="*/ 283710 h 346905"/>
                <a:gd name="connsiteX67" fmla="*/ 1438279 w 1716673"/>
                <a:gd name="connsiteY67" fmla="*/ 283710 h 346905"/>
                <a:gd name="connsiteX68" fmla="*/ 1426625 w 1716673"/>
                <a:gd name="connsiteY68" fmla="*/ 291344 h 346905"/>
                <a:gd name="connsiteX69" fmla="*/ 1425937 w 1716673"/>
                <a:gd name="connsiteY69" fmla="*/ 294804 h 346905"/>
                <a:gd name="connsiteX70" fmla="*/ 1425937 w 1716673"/>
                <a:gd name="connsiteY70" fmla="*/ 335858 h 346905"/>
                <a:gd name="connsiteX71" fmla="*/ 1438279 w 1716673"/>
                <a:gd name="connsiteY71" fmla="*/ 346964 h 346905"/>
                <a:gd name="connsiteX72" fmla="*/ 1583113 w 1716673"/>
                <a:gd name="connsiteY72" fmla="*/ 346964 h 346905"/>
                <a:gd name="connsiteX73" fmla="*/ 1632241 w 1716673"/>
                <a:gd name="connsiteY73" fmla="*/ 346939 h 346905"/>
                <a:gd name="connsiteX74" fmla="*/ 1717026 w 1716673"/>
                <a:gd name="connsiteY74" fmla="*/ 268169 h 346905"/>
                <a:gd name="connsiteX75" fmla="*/ 1717026 w 1716673"/>
                <a:gd name="connsiteY75" fmla="*/ 227440 h 346905"/>
                <a:gd name="connsiteX76" fmla="*/ 94179 w 1716673"/>
                <a:gd name="connsiteY76" fmla="*/ 63306 h 346905"/>
                <a:gd name="connsiteX77" fmla="*/ 276199 w 1716673"/>
                <a:gd name="connsiteY77" fmla="*/ 63306 h 346905"/>
                <a:gd name="connsiteX78" fmla="*/ 288293 w 1716673"/>
                <a:gd name="connsiteY78" fmla="*/ 52423 h 346905"/>
                <a:gd name="connsiteX79" fmla="*/ 288293 w 1716673"/>
                <a:gd name="connsiteY79" fmla="*/ 10999 h 346905"/>
                <a:gd name="connsiteX80" fmla="*/ 276199 w 1716673"/>
                <a:gd name="connsiteY80" fmla="*/ 78 h 346905"/>
                <a:gd name="connsiteX81" fmla="*/ 92911 w 1716673"/>
                <a:gd name="connsiteY81" fmla="*/ 78 h 346905"/>
                <a:gd name="connsiteX82" fmla="*/ 352 w 1716673"/>
                <a:gd name="connsiteY82" fmla="*/ 85346 h 346905"/>
                <a:gd name="connsiteX83" fmla="*/ 352 w 1716673"/>
                <a:gd name="connsiteY83" fmla="*/ 261721 h 346905"/>
                <a:gd name="connsiteX84" fmla="*/ 92911 w 1716673"/>
                <a:gd name="connsiteY84" fmla="*/ 346983 h 346905"/>
                <a:gd name="connsiteX85" fmla="*/ 276199 w 1716673"/>
                <a:gd name="connsiteY85" fmla="*/ 346983 h 346905"/>
                <a:gd name="connsiteX86" fmla="*/ 288293 w 1716673"/>
                <a:gd name="connsiteY86" fmla="*/ 336094 h 346905"/>
                <a:gd name="connsiteX87" fmla="*/ 288293 w 1716673"/>
                <a:gd name="connsiteY87" fmla="*/ 294670 h 346905"/>
                <a:gd name="connsiteX88" fmla="*/ 276199 w 1716673"/>
                <a:gd name="connsiteY88" fmla="*/ 283793 h 346905"/>
                <a:gd name="connsiteX89" fmla="*/ 94179 w 1716673"/>
                <a:gd name="connsiteY89" fmla="*/ 283793 h 346905"/>
                <a:gd name="connsiteX90" fmla="*/ 69475 w 1716673"/>
                <a:gd name="connsiteY90" fmla="*/ 260631 h 346905"/>
                <a:gd name="connsiteX91" fmla="*/ 69475 w 1716673"/>
                <a:gd name="connsiteY91" fmla="*/ 212230 h 346905"/>
                <a:gd name="connsiteX92" fmla="*/ 178333 w 1716673"/>
                <a:gd name="connsiteY92" fmla="*/ 212230 h 346905"/>
                <a:gd name="connsiteX93" fmla="*/ 190420 w 1716673"/>
                <a:gd name="connsiteY93" fmla="*/ 201334 h 346905"/>
                <a:gd name="connsiteX94" fmla="*/ 190420 w 1716673"/>
                <a:gd name="connsiteY94" fmla="*/ 160790 h 346905"/>
                <a:gd name="connsiteX95" fmla="*/ 178333 w 1716673"/>
                <a:gd name="connsiteY95" fmla="*/ 149881 h 346905"/>
                <a:gd name="connsiteX96" fmla="*/ 69475 w 1716673"/>
                <a:gd name="connsiteY96" fmla="*/ 149881 h 346905"/>
                <a:gd name="connsiteX97" fmla="*/ 69475 w 1716673"/>
                <a:gd name="connsiteY97" fmla="*/ 86481 h 346905"/>
                <a:gd name="connsiteX98" fmla="*/ 94179 w 1716673"/>
                <a:gd name="connsiteY98" fmla="*/ 63306 h 346905"/>
                <a:gd name="connsiteX99" fmla="*/ 397068 w 1716673"/>
                <a:gd name="connsiteY99" fmla="*/ 63312 h 346905"/>
                <a:gd name="connsiteX100" fmla="*/ 397068 w 1716673"/>
                <a:gd name="connsiteY100" fmla="*/ 334647 h 346905"/>
                <a:gd name="connsiteX101" fmla="*/ 385943 w 1716673"/>
                <a:gd name="connsiteY101" fmla="*/ 346977 h 346905"/>
                <a:gd name="connsiteX102" fmla="*/ 339026 w 1716673"/>
                <a:gd name="connsiteY102" fmla="*/ 346977 h 346905"/>
                <a:gd name="connsiteX103" fmla="*/ 327914 w 1716673"/>
                <a:gd name="connsiteY103" fmla="*/ 334647 h 346905"/>
                <a:gd name="connsiteX104" fmla="*/ 327914 w 1716673"/>
                <a:gd name="connsiteY104" fmla="*/ 12439 h 346905"/>
                <a:gd name="connsiteX105" fmla="*/ 339026 w 1716673"/>
                <a:gd name="connsiteY105" fmla="*/ 90 h 346905"/>
                <a:gd name="connsiteX106" fmla="*/ 481840 w 1716673"/>
                <a:gd name="connsiteY106" fmla="*/ 90 h 346905"/>
                <a:gd name="connsiteX107" fmla="*/ 615855 w 1716673"/>
                <a:gd name="connsiteY107" fmla="*/ 123756 h 346905"/>
                <a:gd name="connsiteX108" fmla="*/ 615855 w 1716673"/>
                <a:gd name="connsiteY108" fmla="*/ 335883 h 346905"/>
                <a:gd name="connsiteX109" fmla="*/ 603519 w 1716673"/>
                <a:gd name="connsiteY109" fmla="*/ 346977 h 346905"/>
                <a:gd name="connsiteX110" fmla="*/ 559119 w 1716673"/>
                <a:gd name="connsiteY110" fmla="*/ 346977 h 346905"/>
                <a:gd name="connsiteX111" fmla="*/ 546789 w 1716673"/>
                <a:gd name="connsiteY111" fmla="*/ 335883 h 346905"/>
                <a:gd name="connsiteX112" fmla="*/ 546789 w 1716673"/>
                <a:gd name="connsiteY112" fmla="*/ 123756 h 346905"/>
                <a:gd name="connsiteX113" fmla="*/ 481840 w 1716673"/>
                <a:gd name="connsiteY113" fmla="*/ 63344 h 346905"/>
                <a:gd name="connsiteX114" fmla="*/ 397068 w 1716673"/>
                <a:gd name="connsiteY114" fmla="*/ 63312 h 3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16673" h="346905">
                  <a:moveTo>
                    <a:pt x="1386323" y="26425"/>
                  </a:moveTo>
                  <a:lnTo>
                    <a:pt x="1386221" y="12407"/>
                  </a:lnTo>
                  <a:cubicBezTo>
                    <a:pt x="1386221" y="5608"/>
                    <a:pt x="1381238" y="78"/>
                    <a:pt x="1375114" y="78"/>
                  </a:cubicBezTo>
                  <a:lnTo>
                    <a:pt x="1328351" y="78"/>
                  </a:lnTo>
                  <a:cubicBezTo>
                    <a:pt x="1322234" y="78"/>
                    <a:pt x="1317245" y="5608"/>
                    <a:pt x="1317245" y="12407"/>
                  </a:cubicBezTo>
                  <a:lnTo>
                    <a:pt x="1317245" y="26425"/>
                  </a:lnTo>
                  <a:lnTo>
                    <a:pt x="1317251" y="26425"/>
                  </a:lnTo>
                  <a:lnTo>
                    <a:pt x="1317353" y="50976"/>
                  </a:lnTo>
                  <a:cubicBezTo>
                    <a:pt x="1317353" y="57775"/>
                    <a:pt x="1322329" y="63306"/>
                    <a:pt x="1328459" y="63306"/>
                  </a:cubicBezTo>
                  <a:lnTo>
                    <a:pt x="1375223" y="63306"/>
                  </a:lnTo>
                  <a:cubicBezTo>
                    <a:pt x="1381340" y="63306"/>
                    <a:pt x="1386329" y="57775"/>
                    <a:pt x="1386329" y="50976"/>
                  </a:cubicBezTo>
                  <a:lnTo>
                    <a:pt x="1386329" y="26425"/>
                  </a:lnTo>
                  <a:lnTo>
                    <a:pt x="1386323" y="26425"/>
                  </a:lnTo>
                  <a:close/>
                  <a:moveTo>
                    <a:pt x="1386323" y="218602"/>
                  </a:moveTo>
                  <a:lnTo>
                    <a:pt x="1386221" y="102640"/>
                  </a:lnTo>
                  <a:cubicBezTo>
                    <a:pt x="1386221" y="95835"/>
                    <a:pt x="1381238" y="90310"/>
                    <a:pt x="1375114" y="90310"/>
                  </a:cubicBezTo>
                  <a:lnTo>
                    <a:pt x="1328351" y="90310"/>
                  </a:lnTo>
                  <a:cubicBezTo>
                    <a:pt x="1322234" y="90310"/>
                    <a:pt x="1317245" y="95835"/>
                    <a:pt x="1317245" y="102640"/>
                  </a:cubicBezTo>
                  <a:lnTo>
                    <a:pt x="1317245" y="218602"/>
                  </a:lnTo>
                  <a:lnTo>
                    <a:pt x="1317251" y="218602"/>
                  </a:lnTo>
                  <a:lnTo>
                    <a:pt x="1317353" y="334558"/>
                  </a:lnTo>
                  <a:cubicBezTo>
                    <a:pt x="1317353" y="341357"/>
                    <a:pt x="1322329" y="346888"/>
                    <a:pt x="1328459" y="346888"/>
                  </a:cubicBezTo>
                  <a:lnTo>
                    <a:pt x="1375223" y="346888"/>
                  </a:lnTo>
                  <a:cubicBezTo>
                    <a:pt x="1381340" y="346888"/>
                    <a:pt x="1386329" y="341357"/>
                    <a:pt x="1386329" y="334558"/>
                  </a:cubicBezTo>
                  <a:lnTo>
                    <a:pt x="1386329" y="218602"/>
                  </a:lnTo>
                  <a:lnTo>
                    <a:pt x="1386323" y="218602"/>
                  </a:lnTo>
                  <a:close/>
                  <a:moveTo>
                    <a:pt x="1151339" y="78"/>
                  </a:moveTo>
                  <a:lnTo>
                    <a:pt x="1000796" y="78"/>
                  </a:lnTo>
                  <a:cubicBezTo>
                    <a:pt x="994666" y="78"/>
                    <a:pt x="989683" y="5627"/>
                    <a:pt x="989683" y="12439"/>
                  </a:cubicBezTo>
                  <a:lnTo>
                    <a:pt x="989683" y="216448"/>
                  </a:lnTo>
                  <a:cubicBezTo>
                    <a:pt x="989683" y="223260"/>
                    <a:pt x="994659" y="228791"/>
                    <a:pt x="1000776" y="228791"/>
                  </a:cubicBezTo>
                  <a:lnTo>
                    <a:pt x="1047636" y="228791"/>
                  </a:lnTo>
                  <a:cubicBezTo>
                    <a:pt x="1053765" y="228791"/>
                    <a:pt x="1058742" y="223260"/>
                    <a:pt x="1058742" y="216448"/>
                  </a:cubicBezTo>
                  <a:lnTo>
                    <a:pt x="1058806" y="63274"/>
                  </a:lnTo>
                  <a:lnTo>
                    <a:pt x="1143597" y="63306"/>
                  </a:lnTo>
                  <a:cubicBezTo>
                    <a:pt x="1179420" y="63306"/>
                    <a:pt x="1208559" y="90412"/>
                    <a:pt x="1208559" y="123731"/>
                  </a:cubicBezTo>
                  <a:lnTo>
                    <a:pt x="1208559" y="235124"/>
                  </a:lnTo>
                  <a:cubicBezTo>
                    <a:pt x="1208559" y="268430"/>
                    <a:pt x="1179420" y="283634"/>
                    <a:pt x="1143597" y="283634"/>
                  </a:cubicBezTo>
                  <a:lnTo>
                    <a:pt x="989683" y="283793"/>
                  </a:lnTo>
                  <a:lnTo>
                    <a:pt x="989683" y="346983"/>
                  </a:lnTo>
                  <a:lnTo>
                    <a:pt x="1143597" y="346888"/>
                  </a:lnTo>
                  <a:cubicBezTo>
                    <a:pt x="1217498" y="346888"/>
                    <a:pt x="1277624" y="303310"/>
                    <a:pt x="1277624" y="235124"/>
                  </a:cubicBezTo>
                  <a:lnTo>
                    <a:pt x="1277624" y="123004"/>
                  </a:lnTo>
                  <a:cubicBezTo>
                    <a:pt x="1277624" y="57578"/>
                    <a:pt x="1222730" y="78"/>
                    <a:pt x="1151339" y="78"/>
                  </a:cubicBezTo>
                  <a:moveTo>
                    <a:pt x="1717026" y="227440"/>
                  </a:moveTo>
                  <a:cubicBezTo>
                    <a:pt x="1717026" y="224305"/>
                    <a:pt x="1717000" y="221094"/>
                    <a:pt x="1716694" y="217608"/>
                  </a:cubicBezTo>
                  <a:cubicBezTo>
                    <a:pt x="1713285" y="179077"/>
                    <a:pt x="1673575" y="149881"/>
                    <a:pt x="1631712" y="149881"/>
                  </a:cubicBezTo>
                  <a:lnTo>
                    <a:pt x="1527881" y="149881"/>
                  </a:lnTo>
                  <a:lnTo>
                    <a:pt x="1525218" y="149875"/>
                  </a:lnTo>
                  <a:cubicBezTo>
                    <a:pt x="1508587" y="149875"/>
                    <a:pt x="1495066" y="135137"/>
                    <a:pt x="1495066" y="117040"/>
                  </a:cubicBezTo>
                  <a:lnTo>
                    <a:pt x="1495168" y="93477"/>
                  </a:lnTo>
                  <a:cubicBezTo>
                    <a:pt x="1495168" y="76859"/>
                    <a:pt x="1509900" y="63331"/>
                    <a:pt x="1528002" y="63331"/>
                  </a:cubicBezTo>
                  <a:lnTo>
                    <a:pt x="1568980" y="63331"/>
                  </a:lnTo>
                  <a:lnTo>
                    <a:pt x="1569382" y="63344"/>
                  </a:lnTo>
                  <a:lnTo>
                    <a:pt x="1672932" y="63344"/>
                  </a:lnTo>
                  <a:cubicBezTo>
                    <a:pt x="1678227" y="63344"/>
                    <a:pt x="1682917" y="60260"/>
                    <a:pt x="1684599" y="55666"/>
                  </a:cubicBezTo>
                  <a:cubicBezTo>
                    <a:pt x="1685045" y="54443"/>
                    <a:pt x="1685261" y="53321"/>
                    <a:pt x="1685261" y="52238"/>
                  </a:cubicBezTo>
                  <a:lnTo>
                    <a:pt x="1685261" y="11184"/>
                  </a:lnTo>
                  <a:cubicBezTo>
                    <a:pt x="1685261" y="5054"/>
                    <a:pt x="1679731" y="90"/>
                    <a:pt x="1672932" y="90"/>
                  </a:cubicBezTo>
                  <a:lnTo>
                    <a:pt x="1511391" y="109"/>
                  </a:lnTo>
                  <a:cubicBezTo>
                    <a:pt x="1464583" y="109"/>
                    <a:pt x="1425943" y="35442"/>
                    <a:pt x="1425943" y="78841"/>
                  </a:cubicBezTo>
                  <a:lnTo>
                    <a:pt x="1425950" y="127955"/>
                  </a:lnTo>
                  <a:cubicBezTo>
                    <a:pt x="1425950" y="174770"/>
                    <a:pt x="1461276" y="212855"/>
                    <a:pt x="1504707" y="212855"/>
                  </a:cubicBezTo>
                  <a:lnTo>
                    <a:pt x="1617904" y="212855"/>
                  </a:lnTo>
                  <a:cubicBezTo>
                    <a:pt x="1634522" y="212855"/>
                    <a:pt x="1647896" y="227587"/>
                    <a:pt x="1647896" y="245695"/>
                  </a:cubicBezTo>
                  <a:lnTo>
                    <a:pt x="1647896" y="253571"/>
                  </a:lnTo>
                  <a:cubicBezTo>
                    <a:pt x="1647896" y="270195"/>
                    <a:pt x="1633324" y="283710"/>
                    <a:pt x="1615221" y="283710"/>
                  </a:cubicBezTo>
                  <a:lnTo>
                    <a:pt x="1438279" y="283710"/>
                  </a:lnTo>
                  <a:cubicBezTo>
                    <a:pt x="1432978" y="283710"/>
                    <a:pt x="1428288" y="286775"/>
                    <a:pt x="1426625" y="291344"/>
                  </a:cubicBezTo>
                  <a:cubicBezTo>
                    <a:pt x="1426160" y="292593"/>
                    <a:pt x="1425937" y="293727"/>
                    <a:pt x="1425937" y="294804"/>
                  </a:cubicBezTo>
                  <a:lnTo>
                    <a:pt x="1425937" y="335858"/>
                  </a:lnTo>
                  <a:cubicBezTo>
                    <a:pt x="1425937" y="341981"/>
                    <a:pt x="1431474" y="346964"/>
                    <a:pt x="1438279" y="346964"/>
                  </a:cubicBezTo>
                  <a:lnTo>
                    <a:pt x="1583113" y="346964"/>
                  </a:lnTo>
                  <a:lnTo>
                    <a:pt x="1632241" y="346939"/>
                  </a:lnTo>
                  <a:cubicBezTo>
                    <a:pt x="1679036" y="346939"/>
                    <a:pt x="1717026" y="311613"/>
                    <a:pt x="1717026" y="268169"/>
                  </a:cubicBezTo>
                  <a:lnTo>
                    <a:pt x="1717026" y="227440"/>
                  </a:lnTo>
                  <a:close/>
                  <a:moveTo>
                    <a:pt x="94179" y="63306"/>
                  </a:moveTo>
                  <a:lnTo>
                    <a:pt x="276199" y="63306"/>
                  </a:lnTo>
                  <a:cubicBezTo>
                    <a:pt x="282864" y="63306"/>
                    <a:pt x="288293" y="58425"/>
                    <a:pt x="288293" y="52423"/>
                  </a:cubicBezTo>
                  <a:lnTo>
                    <a:pt x="288293" y="10999"/>
                  </a:lnTo>
                  <a:cubicBezTo>
                    <a:pt x="288293" y="4984"/>
                    <a:pt x="283119" y="78"/>
                    <a:pt x="276199" y="78"/>
                  </a:cubicBezTo>
                  <a:lnTo>
                    <a:pt x="92911" y="78"/>
                  </a:lnTo>
                  <a:cubicBezTo>
                    <a:pt x="41878" y="78"/>
                    <a:pt x="352" y="38283"/>
                    <a:pt x="352" y="85346"/>
                  </a:cubicBezTo>
                  <a:lnTo>
                    <a:pt x="352" y="261721"/>
                  </a:lnTo>
                  <a:cubicBezTo>
                    <a:pt x="352" y="308765"/>
                    <a:pt x="41878" y="346983"/>
                    <a:pt x="92911" y="346983"/>
                  </a:cubicBezTo>
                  <a:lnTo>
                    <a:pt x="276199" y="346983"/>
                  </a:lnTo>
                  <a:cubicBezTo>
                    <a:pt x="282864" y="346983"/>
                    <a:pt x="288293" y="342096"/>
                    <a:pt x="288293" y="336094"/>
                  </a:cubicBezTo>
                  <a:lnTo>
                    <a:pt x="288293" y="294670"/>
                  </a:lnTo>
                  <a:cubicBezTo>
                    <a:pt x="288293" y="288668"/>
                    <a:pt x="282864" y="283793"/>
                    <a:pt x="276199" y="283793"/>
                  </a:cubicBezTo>
                  <a:lnTo>
                    <a:pt x="94179" y="283793"/>
                  </a:lnTo>
                  <a:cubicBezTo>
                    <a:pt x="80791" y="283793"/>
                    <a:pt x="69475" y="273184"/>
                    <a:pt x="69475" y="260631"/>
                  </a:cubicBezTo>
                  <a:lnTo>
                    <a:pt x="69475" y="212230"/>
                  </a:lnTo>
                  <a:lnTo>
                    <a:pt x="178333" y="212230"/>
                  </a:lnTo>
                  <a:cubicBezTo>
                    <a:pt x="184998" y="212230"/>
                    <a:pt x="190420" y="207337"/>
                    <a:pt x="190420" y="201334"/>
                  </a:cubicBezTo>
                  <a:lnTo>
                    <a:pt x="190420" y="160790"/>
                  </a:lnTo>
                  <a:cubicBezTo>
                    <a:pt x="190420" y="154775"/>
                    <a:pt x="184998" y="149881"/>
                    <a:pt x="178333" y="149881"/>
                  </a:cubicBezTo>
                  <a:lnTo>
                    <a:pt x="69475" y="149881"/>
                  </a:lnTo>
                  <a:lnTo>
                    <a:pt x="69475" y="86481"/>
                  </a:lnTo>
                  <a:cubicBezTo>
                    <a:pt x="69475" y="73915"/>
                    <a:pt x="80791" y="63306"/>
                    <a:pt x="94179" y="63306"/>
                  </a:cubicBezTo>
                  <a:moveTo>
                    <a:pt x="397068" y="63312"/>
                  </a:moveTo>
                  <a:lnTo>
                    <a:pt x="397068" y="334647"/>
                  </a:lnTo>
                  <a:cubicBezTo>
                    <a:pt x="397068" y="341446"/>
                    <a:pt x="392073" y="346977"/>
                    <a:pt x="385943" y="346977"/>
                  </a:cubicBezTo>
                  <a:lnTo>
                    <a:pt x="339026" y="346977"/>
                  </a:lnTo>
                  <a:cubicBezTo>
                    <a:pt x="332897" y="346977"/>
                    <a:pt x="327914" y="341446"/>
                    <a:pt x="327914" y="334647"/>
                  </a:cubicBezTo>
                  <a:lnTo>
                    <a:pt x="327914" y="12439"/>
                  </a:lnTo>
                  <a:cubicBezTo>
                    <a:pt x="327914" y="5627"/>
                    <a:pt x="332897" y="90"/>
                    <a:pt x="339026" y="90"/>
                  </a:cubicBezTo>
                  <a:lnTo>
                    <a:pt x="481840" y="90"/>
                  </a:lnTo>
                  <a:cubicBezTo>
                    <a:pt x="555736" y="90"/>
                    <a:pt x="615855" y="55558"/>
                    <a:pt x="615855" y="123756"/>
                  </a:cubicBezTo>
                  <a:lnTo>
                    <a:pt x="615855" y="335883"/>
                  </a:lnTo>
                  <a:cubicBezTo>
                    <a:pt x="615855" y="342007"/>
                    <a:pt x="610324" y="346977"/>
                    <a:pt x="603519" y="346977"/>
                  </a:cubicBezTo>
                  <a:lnTo>
                    <a:pt x="559119" y="346977"/>
                  </a:lnTo>
                  <a:cubicBezTo>
                    <a:pt x="552320" y="346977"/>
                    <a:pt x="546789" y="342007"/>
                    <a:pt x="546789" y="335883"/>
                  </a:cubicBezTo>
                  <a:lnTo>
                    <a:pt x="546789" y="123756"/>
                  </a:lnTo>
                  <a:cubicBezTo>
                    <a:pt x="546789" y="90450"/>
                    <a:pt x="517657" y="63344"/>
                    <a:pt x="481840" y="63344"/>
                  </a:cubicBezTo>
                  <a:lnTo>
                    <a:pt x="397068" y="63312"/>
                  </a:lnTo>
                  <a:close/>
                </a:path>
              </a:pathLst>
            </a:custGeom>
            <a:solidFill>
              <a:schemeClr val="bg1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pic>
        <p:nvPicPr>
          <p:cNvPr id="14" name="Graphique 13">
            <a:extLst>
              <a:ext uri="{FF2B5EF4-FFF2-40B4-BE49-F238E27FC236}">
                <a16:creationId xmlns:a16="http://schemas.microsoft.com/office/drawing/2014/main" id="{A119DBC6-FC34-4E05-BBA7-7C6B894C8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949"/>
          <a:stretch/>
        </p:blipFill>
        <p:spPr>
          <a:xfrm>
            <a:off x="0" y="2822550"/>
            <a:ext cx="9144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063" y="1455786"/>
            <a:ext cx="7886700" cy="301236"/>
          </a:xfrm>
        </p:spPr>
        <p:txBody>
          <a:bodyPr anchor="b"/>
          <a:lstStyle>
            <a:lvl1pPr>
              <a:defRPr sz="2175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2AA1315-127C-4D9F-9D23-288A3BA03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198" y="1991221"/>
            <a:ext cx="1905542" cy="1084079"/>
          </a:xfrm>
        </p:spPr>
        <p:txBody>
          <a:bodyPr/>
          <a:lstStyle>
            <a:lvl1pPr>
              <a:defRPr sz="69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4D60CC07-941F-49FE-B4A3-940DAE7B42DC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50849" y="3336444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E792D4C-793F-4C5B-BA93-5F723ACE2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063" y="3663041"/>
            <a:ext cx="2257425" cy="466281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10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1.1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9F834AC8-2CEB-4052-9436-7EAF7A88BE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4177" y="1990099"/>
            <a:ext cx="1905542" cy="1084079"/>
          </a:xfrm>
        </p:spPr>
        <p:txBody>
          <a:bodyPr/>
          <a:lstStyle>
            <a:lvl1pPr>
              <a:defRPr sz="69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A18FD4C-29DC-4523-86DA-570BEB10C0B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3508828" y="3335322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D4E791AC-82FB-49DE-A7E2-E0509CB33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7041" y="3661919"/>
            <a:ext cx="2257425" cy="466281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10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2.1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2.2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A27E8A2-26D4-49B7-820C-512B08D08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6852" y="1990099"/>
            <a:ext cx="1905542" cy="1084079"/>
          </a:xfrm>
        </p:spPr>
        <p:txBody>
          <a:bodyPr/>
          <a:lstStyle>
            <a:lvl1pPr>
              <a:defRPr sz="69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67FC1B92-223F-4F9B-ACA2-CD6D250404DF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6391503" y="3335322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818CE6F3-27AD-4062-87BD-5450CD2D00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9717" y="3661919"/>
            <a:ext cx="2257425" cy="466281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10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3.1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3.2</a:t>
            </a:r>
          </a:p>
          <a:p>
            <a:pPr lvl="1"/>
            <a:r>
              <a:rPr lang="fr-FR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530126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395" y="1770111"/>
            <a:ext cx="7886700" cy="301236"/>
          </a:xfrm>
        </p:spPr>
        <p:txBody>
          <a:bodyPr anchor="b"/>
          <a:lstStyle>
            <a:lvl1pPr>
              <a:defRPr sz="2175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48" y="2374187"/>
            <a:ext cx="1905542" cy="885948"/>
          </a:xfrm>
        </p:spPr>
        <p:txBody>
          <a:bodyPr/>
          <a:lstStyle>
            <a:lvl1pPr>
              <a:defRPr sz="57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83395" y="3462804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038" y="3736720"/>
            <a:ext cx="1946075" cy="445443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863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114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1.1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13202AFE-0458-4F45-93A0-0E78809103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9135" y="2374187"/>
            <a:ext cx="1905542" cy="885948"/>
          </a:xfrm>
        </p:spPr>
        <p:txBody>
          <a:bodyPr/>
          <a:lstStyle>
            <a:lvl1pPr>
              <a:defRPr sz="57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5" name="Espace réservé du graphique SmartArt 11">
            <a:extLst>
              <a:ext uri="{FF2B5EF4-FFF2-40B4-BE49-F238E27FC236}">
                <a16:creationId xmlns:a16="http://schemas.microsoft.com/office/drawing/2014/main" id="{FC85D5B2-BCE1-4991-BCD9-8506BB0951B3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2631282" y="3462804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3458365B-908A-457C-91A9-F6222797A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25925" y="3736720"/>
            <a:ext cx="1946075" cy="445443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863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114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2.1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2196C402-93DB-4DE9-8192-EB4F777D26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0839" y="2379824"/>
            <a:ext cx="1905542" cy="885948"/>
          </a:xfrm>
        </p:spPr>
        <p:txBody>
          <a:bodyPr/>
          <a:lstStyle>
            <a:lvl1pPr>
              <a:defRPr sz="57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8" name="Espace réservé du graphique SmartArt 11">
            <a:extLst>
              <a:ext uri="{FF2B5EF4-FFF2-40B4-BE49-F238E27FC236}">
                <a16:creationId xmlns:a16="http://schemas.microsoft.com/office/drawing/2014/main" id="{D9D41744-C32A-4DA2-886E-E9D1FA84E36A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792985" y="3468441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EDABD2B4-6E57-4A4E-9B78-AF643E81CB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7629" y="3742357"/>
            <a:ext cx="1946075" cy="445443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863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114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3.1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9C15C1B1-177F-4A57-9A6D-2BD71141E2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8726" y="2374187"/>
            <a:ext cx="1905542" cy="885948"/>
          </a:xfrm>
        </p:spPr>
        <p:txBody>
          <a:bodyPr/>
          <a:lstStyle>
            <a:lvl1pPr>
              <a:defRPr sz="57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31" name="Espace réservé du graphique SmartArt 11">
            <a:extLst>
              <a:ext uri="{FF2B5EF4-FFF2-40B4-BE49-F238E27FC236}">
                <a16:creationId xmlns:a16="http://schemas.microsoft.com/office/drawing/2014/main" id="{FB75016A-AD9C-431C-A565-811EC8D9B456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6940873" y="3462804"/>
            <a:ext cx="261765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2" name="Espace réservé du texte 13">
            <a:extLst>
              <a:ext uri="{FF2B5EF4-FFF2-40B4-BE49-F238E27FC236}">
                <a16:creationId xmlns:a16="http://schemas.microsoft.com/office/drawing/2014/main" id="{26D4ACD2-2013-4C0C-9BD8-57BF43C38F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35516" y="3736720"/>
            <a:ext cx="1946075" cy="445443"/>
          </a:xfrm>
        </p:spPr>
        <p:txBody>
          <a:bodyPr/>
          <a:lstStyle>
            <a:lvl1pPr>
              <a:lnSpc>
                <a:spcPct val="101000"/>
              </a:lnSpc>
              <a:tabLst>
                <a:tab pos="271463" algn="l"/>
              </a:tabLst>
              <a:defRPr sz="863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114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4.1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1560236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790" y="629492"/>
            <a:ext cx="7886700" cy="301236"/>
          </a:xfrm>
        </p:spPr>
        <p:txBody>
          <a:bodyPr anchor="b"/>
          <a:lstStyle>
            <a:lvl1pPr>
              <a:defRPr sz="2175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086" y="1245914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2577" y="2178622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8" y="2409994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1.1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C874C626-45C1-4869-80A0-9802D226A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9355" y="1245914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33" name="Espace réservé du graphique SmartArt 11">
            <a:extLst>
              <a:ext uri="{FF2B5EF4-FFF2-40B4-BE49-F238E27FC236}">
                <a16:creationId xmlns:a16="http://schemas.microsoft.com/office/drawing/2014/main" id="{1575C659-8717-45D7-AD17-F5BE89E96DE2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2762846" y="2178622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4" name="Espace réservé du texte 13">
            <a:extLst>
              <a:ext uri="{FF2B5EF4-FFF2-40B4-BE49-F238E27FC236}">
                <a16:creationId xmlns:a16="http://schemas.microsoft.com/office/drawing/2014/main" id="{CC49C434-2CBF-4EE6-887C-B670156BAE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9867" y="2409994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2.1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B07ED754-1EDD-4CED-A1B6-D7DA04EEBE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9624" y="1245914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36" name="Espace réservé du graphique SmartArt 11">
            <a:extLst>
              <a:ext uri="{FF2B5EF4-FFF2-40B4-BE49-F238E27FC236}">
                <a16:creationId xmlns:a16="http://schemas.microsoft.com/office/drawing/2014/main" id="{D76339D7-380A-4CAD-8DC6-F87ABD51F4C2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913114" y="2178622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3794E4C0-570C-43AC-9B90-033E52E41D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10136" y="2409994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3.1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B3FD27EA-E9C9-4E24-8811-EFBEAC1E52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9893" y="1245914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39" name="Espace réservé du graphique SmartArt 11">
            <a:extLst>
              <a:ext uri="{FF2B5EF4-FFF2-40B4-BE49-F238E27FC236}">
                <a16:creationId xmlns:a16="http://schemas.microsoft.com/office/drawing/2014/main" id="{5B9C1650-E33A-490E-97E5-3BB054BA4C58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063383" y="2178622"/>
            <a:ext cx="261765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6CAC93EF-2024-4B0D-90A8-AE4CD90E3C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0405" y="2409994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4.1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6DC5F123-E1B0-40B1-B95D-C900AF328A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9086" y="3593133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2" name="Espace réservé du graphique SmartArt 11">
            <a:extLst>
              <a:ext uri="{FF2B5EF4-FFF2-40B4-BE49-F238E27FC236}">
                <a16:creationId xmlns:a16="http://schemas.microsoft.com/office/drawing/2014/main" id="{9BEDF3BA-F00A-4514-A432-A0E832836261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612577" y="4525841"/>
            <a:ext cx="261765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3" name="Espace réservé du texte 13">
            <a:extLst>
              <a:ext uri="{FF2B5EF4-FFF2-40B4-BE49-F238E27FC236}">
                <a16:creationId xmlns:a16="http://schemas.microsoft.com/office/drawing/2014/main" id="{EEF505F8-687B-4B5F-A320-CBD06625D2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98" y="4757213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5.1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16973B62-3419-4129-A2E6-4F7715103E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9355" y="3593133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45" name="Espace réservé du graphique SmartArt 11">
            <a:extLst>
              <a:ext uri="{FF2B5EF4-FFF2-40B4-BE49-F238E27FC236}">
                <a16:creationId xmlns:a16="http://schemas.microsoft.com/office/drawing/2014/main" id="{F5251D23-12DD-4A77-B2F1-63D7461C418B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2762846" y="4525841"/>
            <a:ext cx="261765" cy="47313"/>
          </a:xfrm>
          <a:solidFill>
            <a:srgbClr val="41A67E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6" name="Espace réservé du texte 13">
            <a:extLst>
              <a:ext uri="{FF2B5EF4-FFF2-40B4-BE49-F238E27FC236}">
                <a16:creationId xmlns:a16="http://schemas.microsoft.com/office/drawing/2014/main" id="{575B7750-B561-46E8-9C6B-13A8CB98B6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59867" y="4757213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6.1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AC9DFC03-9E7B-4C05-9638-1F101542EB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69624" y="3593133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48" name="Espace réservé du graphique SmartArt 11">
            <a:extLst>
              <a:ext uri="{FF2B5EF4-FFF2-40B4-BE49-F238E27FC236}">
                <a16:creationId xmlns:a16="http://schemas.microsoft.com/office/drawing/2014/main" id="{BD654057-923B-4E41-9B3A-2265447B2DA0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4913114" y="4525841"/>
            <a:ext cx="261765" cy="47313"/>
          </a:xfrm>
          <a:solidFill>
            <a:srgbClr val="C8AF87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E6554B18-892E-447C-83A8-74996E0AF3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10136" y="4757213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7.1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50" name="Espace réservé du texte 9">
            <a:extLst>
              <a:ext uri="{FF2B5EF4-FFF2-40B4-BE49-F238E27FC236}">
                <a16:creationId xmlns:a16="http://schemas.microsoft.com/office/drawing/2014/main" id="{A562011F-95DD-4B3E-9FA5-C856AAC67E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9893" y="3593133"/>
            <a:ext cx="1081121" cy="757708"/>
          </a:xfrm>
        </p:spPr>
        <p:txBody>
          <a:bodyPr/>
          <a:lstStyle>
            <a:lvl1pPr>
              <a:defRPr sz="487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51" name="Espace réservé du graphique SmartArt 11">
            <a:extLst>
              <a:ext uri="{FF2B5EF4-FFF2-40B4-BE49-F238E27FC236}">
                <a16:creationId xmlns:a16="http://schemas.microsoft.com/office/drawing/2014/main" id="{8888B22D-3F45-4EBB-BC4F-CE8ED1B58C86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7063383" y="4525841"/>
            <a:ext cx="261765" cy="4731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52" name="Espace réservé du texte 13">
            <a:extLst>
              <a:ext uri="{FF2B5EF4-FFF2-40B4-BE49-F238E27FC236}">
                <a16:creationId xmlns:a16="http://schemas.microsoft.com/office/drawing/2014/main" id="{9E2A303D-7266-42FB-9330-C2712394C0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0405" y="4757213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8.1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179713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790" y="629492"/>
            <a:ext cx="7886700" cy="301236"/>
          </a:xfrm>
        </p:spPr>
        <p:txBody>
          <a:bodyPr anchor="b"/>
          <a:lstStyle>
            <a:lvl1pPr>
              <a:defRPr sz="2175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086" y="1464167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2577" y="1963894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8" y="2195267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1.1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3" name="Espace réservé du graphique SmartArt 11">
            <a:extLst>
              <a:ext uri="{FF2B5EF4-FFF2-40B4-BE49-F238E27FC236}">
                <a16:creationId xmlns:a16="http://schemas.microsoft.com/office/drawing/2014/main" id="{1575C659-8717-45D7-AD17-F5BE89E96DE2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2762846" y="1963894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4" name="Espace réservé du texte 13">
            <a:extLst>
              <a:ext uri="{FF2B5EF4-FFF2-40B4-BE49-F238E27FC236}">
                <a16:creationId xmlns:a16="http://schemas.microsoft.com/office/drawing/2014/main" id="{CC49C434-2CBF-4EE6-887C-B670156BAE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9867" y="2195267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2.1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6" name="Espace réservé du graphique SmartArt 11">
            <a:extLst>
              <a:ext uri="{FF2B5EF4-FFF2-40B4-BE49-F238E27FC236}">
                <a16:creationId xmlns:a16="http://schemas.microsoft.com/office/drawing/2014/main" id="{D76339D7-380A-4CAD-8DC6-F87ABD51F4C2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913114" y="1963894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3794E4C0-570C-43AC-9B90-033E52E41D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10136" y="2195267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3.1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9" name="Espace réservé du graphique SmartArt 11">
            <a:extLst>
              <a:ext uri="{FF2B5EF4-FFF2-40B4-BE49-F238E27FC236}">
                <a16:creationId xmlns:a16="http://schemas.microsoft.com/office/drawing/2014/main" id="{5B9C1650-E33A-490E-97E5-3BB054BA4C58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063383" y="1963894"/>
            <a:ext cx="261765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6CAC93EF-2024-4B0D-90A8-AE4CD90E3C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0405" y="2195267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4.1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32" name="Espace réservé du texte 9">
            <a:extLst>
              <a:ext uri="{FF2B5EF4-FFF2-40B4-BE49-F238E27FC236}">
                <a16:creationId xmlns:a16="http://schemas.microsoft.com/office/drawing/2014/main" id="{375B2F9A-7E2E-40ED-AD2C-009AAA59EA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22689" y="1464167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3" name="Espace réservé du texte 9">
            <a:extLst>
              <a:ext uri="{FF2B5EF4-FFF2-40B4-BE49-F238E27FC236}">
                <a16:creationId xmlns:a16="http://schemas.microsoft.com/office/drawing/2014/main" id="{C74C91B5-2379-4EC1-A4EC-49FE4BA6FB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6291" y="1464167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4" name="Espace réservé du texte 9">
            <a:extLst>
              <a:ext uri="{FF2B5EF4-FFF2-40B4-BE49-F238E27FC236}">
                <a16:creationId xmlns:a16="http://schemas.microsoft.com/office/drawing/2014/main" id="{562A56C2-8259-4FB8-8BC5-5352A5A5FE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29894" y="1464167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5" name="Espace réservé du texte 9">
            <a:extLst>
              <a:ext uri="{FF2B5EF4-FFF2-40B4-BE49-F238E27FC236}">
                <a16:creationId xmlns:a16="http://schemas.microsoft.com/office/drawing/2014/main" id="{536A55D1-81F7-4C2C-9F18-48A210DB37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158" y="3817191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6" name="Espace réservé du graphique SmartArt 11">
            <a:extLst>
              <a:ext uri="{FF2B5EF4-FFF2-40B4-BE49-F238E27FC236}">
                <a16:creationId xmlns:a16="http://schemas.microsoft.com/office/drawing/2014/main" id="{991A45C9-E54F-4D9E-A45A-67AA948B7C8E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603648" y="4316919"/>
            <a:ext cx="261765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57" name="Espace réservé du texte 13">
            <a:extLst>
              <a:ext uri="{FF2B5EF4-FFF2-40B4-BE49-F238E27FC236}">
                <a16:creationId xmlns:a16="http://schemas.microsoft.com/office/drawing/2014/main" id="{80E5D45A-138B-4A0A-846F-2FBF445324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0670" y="4548291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5.1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58" name="Espace réservé du graphique SmartArt 11">
            <a:extLst>
              <a:ext uri="{FF2B5EF4-FFF2-40B4-BE49-F238E27FC236}">
                <a16:creationId xmlns:a16="http://schemas.microsoft.com/office/drawing/2014/main" id="{DCB4FA3B-43AF-48A1-9C3C-CA505DFEB03C}"/>
              </a:ext>
            </a:extLst>
          </p:cNvPr>
          <p:cNvSpPr>
            <a:spLocks noGrp="1"/>
          </p:cNvSpPr>
          <p:nvPr>
            <p:ph type="dgm" sz="quarter" idx="31"/>
          </p:nvPr>
        </p:nvSpPr>
        <p:spPr>
          <a:xfrm>
            <a:off x="2762846" y="4316919"/>
            <a:ext cx="261765" cy="47313"/>
          </a:xfrm>
          <a:solidFill>
            <a:srgbClr val="41A67E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59" name="Espace réservé du texte 13">
            <a:extLst>
              <a:ext uri="{FF2B5EF4-FFF2-40B4-BE49-F238E27FC236}">
                <a16:creationId xmlns:a16="http://schemas.microsoft.com/office/drawing/2014/main" id="{0B31BF32-BED9-4C30-BB73-2D1137BF656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59867" y="4548291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6.1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60" name="Espace réservé du graphique SmartArt 11">
            <a:extLst>
              <a:ext uri="{FF2B5EF4-FFF2-40B4-BE49-F238E27FC236}">
                <a16:creationId xmlns:a16="http://schemas.microsoft.com/office/drawing/2014/main" id="{6D8F2386-4235-47D8-BA11-503F3F8027AE}"/>
              </a:ext>
            </a:extLst>
          </p:cNvPr>
          <p:cNvSpPr>
            <a:spLocks noGrp="1"/>
          </p:cNvSpPr>
          <p:nvPr>
            <p:ph type="dgm" sz="quarter" idx="33"/>
          </p:nvPr>
        </p:nvSpPr>
        <p:spPr>
          <a:xfrm>
            <a:off x="4913114" y="4316919"/>
            <a:ext cx="261765" cy="47313"/>
          </a:xfrm>
          <a:solidFill>
            <a:srgbClr val="C8AF87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61" name="Espace réservé du texte 13">
            <a:extLst>
              <a:ext uri="{FF2B5EF4-FFF2-40B4-BE49-F238E27FC236}">
                <a16:creationId xmlns:a16="http://schemas.microsoft.com/office/drawing/2014/main" id="{79705AFB-5AB6-4782-9C11-7C6CCA7F21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10136" y="4548291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7.1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25219691-6C81-4B44-9473-A1D9EDD433CA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7063383" y="4316919"/>
            <a:ext cx="261765" cy="4731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63" name="Espace réservé du texte 13">
            <a:extLst>
              <a:ext uri="{FF2B5EF4-FFF2-40B4-BE49-F238E27FC236}">
                <a16:creationId xmlns:a16="http://schemas.microsoft.com/office/drawing/2014/main" id="{53D012DA-BBBF-42DC-8B52-E1A561E8BE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0405" y="4548291"/>
            <a:ext cx="1946075" cy="384657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450"/>
              </a:spcAft>
              <a:buNone/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8.1	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endParaRPr lang="fr-FR"/>
          </a:p>
          <a:p>
            <a:pPr lvl="0"/>
            <a:r>
              <a:rPr lang="fr-FR"/>
              <a:t>1.2</a:t>
            </a:r>
          </a:p>
          <a:p>
            <a:pPr lvl="1"/>
            <a:r>
              <a:rPr lang="fr-FR"/>
              <a:t>Lorem ipsum </a:t>
            </a:r>
          </a:p>
        </p:txBody>
      </p:sp>
      <p:sp>
        <p:nvSpPr>
          <p:cNvPr id="64" name="Espace réservé du texte 9">
            <a:extLst>
              <a:ext uri="{FF2B5EF4-FFF2-40B4-BE49-F238E27FC236}">
                <a16:creationId xmlns:a16="http://schemas.microsoft.com/office/drawing/2014/main" id="{98933293-7168-4516-B54F-77EAA0C4FAA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2689" y="3817191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52049412-F507-4BAA-9C49-42DEB4BF2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29894" y="3817191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DE14B68C-0485-4619-A269-91E8FEFCE5B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76291" y="3817191"/>
            <a:ext cx="1946075" cy="285656"/>
          </a:xfrm>
        </p:spPr>
        <p:txBody>
          <a:bodyPr/>
          <a:lstStyle>
            <a:lvl1pPr>
              <a:defRPr sz="1838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</p:spTree>
    <p:extLst>
      <p:ext uri="{BB962C8B-B14F-4D97-AF65-F5344CB8AC3E}">
        <p14:creationId xmlns:p14="http://schemas.microsoft.com/office/powerpoint/2010/main" val="220148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53BE-4ADC-48FE-9DDE-0D2945CEB4DD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DC80-4D2F-461F-9E23-FDE6019399D7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77242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790" y="629492"/>
            <a:ext cx="7886700" cy="301236"/>
          </a:xfrm>
        </p:spPr>
        <p:txBody>
          <a:bodyPr anchor="b"/>
          <a:lstStyle>
            <a:lvl1pPr>
              <a:defRPr sz="2175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086" y="1227948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2577" y="2049624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8" y="2276236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F7260935-477B-4F97-8E6C-838F2D870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7279" y="1227948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38" name="Espace réservé du graphique SmartArt 11">
            <a:extLst>
              <a:ext uri="{FF2B5EF4-FFF2-40B4-BE49-F238E27FC236}">
                <a16:creationId xmlns:a16="http://schemas.microsoft.com/office/drawing/2014/main" id="{B5BF68D7-52F5-4247-ACC8-4F8FC3E6F5BD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2760770" y="2049624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1" name="Espace réservé du texte 13">
            <a:extLst>
              <a:ext uri="{FF2B5EF4-FFF2-40B4-BE49-F238E27FC236}">
                <a16:creationId xmlns:a16="http://schemas.microsoft.com/office/drawing/2014/main" id="{D6DE9329-390B-4B45-B4F2-9095F3ABF7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7791" y="2276236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B47DE182-FF63-44B6-AC33-05C734E5D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5472" y="1227948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43" name="Espace réservé du graphique SmartArt 11">
            <a:extLst>
              <a:ext uri="{FF2B5EF4-FFF2-40B4-BE49-F238E27FC236}">
                <a16:creationId xmlns:a16="http://schemas.microsoft.com/office/drawing/2014/main" id="{5187BB9A-7C1D-4310-9489-FB26E0472634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908962" y="2049624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4" name="Espace réservé du texte 13">
            <a:extLst>
              <a:ext uri="{FF2B5EF4-FFF2-40B4-BE49-F238E27FC236}">
                <a16:creationId xmlns:a16="http://schemas.microsoft.com/office/drawing/2014/main" id="{4E3F7D7D-234A-4EE7-8B12-2F9B31C973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5984" y="2276236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C6404AE8-3D44-4F59-98DB-413F4BB840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3664" y="1227948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46" name="Espace réservé du graphique SmartArt 11">
            <a:extLst>
              <a:ext uri="{FF2B5EF4-FFF2-40B4-BE49-F238E27FC236}">
                <a16:creationId xmlns:a16="http://schemas.microsoft.com/office/drawing/2014/main" id="{3147A675-EE16-4D24-82D6-217BE544942D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057155" y="2049624"/>
            <a:ext cx="261765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3840FC2B-ADDF-4FAB-A2AA-ED3512790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54177" y="2276236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48" name="Espace réservé du texte 9">
            <a:extLst>
              <a:ext uri="{FF2B5EF4-FFF2-40B4-BE49-F238E27FC236}">
                <a16:creationId xmlns:a16="http://schemas.microsoft.com/office/drawing/2014/main" id="{FDDDD0B9-A8F8-44B8-9936-0BFCDF5C4B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9086" y="2811547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9" name="Espace réservé du graphique SmartArt 11">
            <a:extLst>
              <a:ext uri="{FF2B5EF4-FFF2-40B4-BE49-F238E27FC236}">
                <a16:creationId xmlns:a16="http://schemas.microsoft.com/office/drawing/2014/main" id="{E71E8FCD-B654-420D-B3B2-25DD060E6022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612577" y="3633223"/>
            <a:ext cx="261765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50" name="Espace réservé du texte 13">
            <a:extLst>
              <a:ext uri="{FF2B5EF4-FFF2-40B4-BE49-F238E27FC236}">
                <a16:creationId xmlns:a16="http://schemas.microsoft.com/office/drawing/2014/main" id="{CC5691C6-D57A-4AC8-8096-ADD4372237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98" y="3859835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51" name="Espace réservé du texte 9">
            <a:extLst>
              <a:ext uri="{FF2B5EF4-FFF2-40B4-BE49-F238E27FC236}">
                <a16:creationId xmlns:a16="http://schemas.microsoft.com/office/drawing/2014/main" id="{425FF4AC-70F5-42D1-B5EF-8398179ABB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7279" y="2811547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52" name="Espace réservé du graphique SmartArt 11">
            <a:extLst>
              <a:ext uri="{FF2B5EF4-FFF2-40B4-BE49-F238E27FC236}">
                <a16:creationId xmlns:a16="http://schemas.microsoft.com/office/drawing/2014/main" id="{958DD78F-5632-4DD9-AAD5-614008DC268E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2760770" y="3633223"/>
            <a:ext cx="261765" cy="47313"/>
          </a:xfrm>
          <a:solidFill>
            <a:srgbClr val="3EA47A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AEB0D907-16AA-41B8-B835-8047780562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57791" y="3859835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68" name="Espace réservé du texte 9">
            <a:extLst>
              <a:ext uri="{FF2B5EF4-FFF2-40B4-BE49-F238E27FC236}">
                <a16:creationId xmlns:a16="http://schemas.microsoft.com/office/drawing/2014/main" id="{246BF4DD-231B-48D7-BF51-CABC5C1183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65472" y="2811547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69" name="Espace réservé du graphique SmartArt 11">
            <a:extLst>
              <a:ext uri="{FF2B5EF4-FFF2-40B4-BE49-F238E27FC236}">
                <a16:creationId xmlns:a16="http://schemas.microsoft.com/office/drawing/2014/main" id="{D1BF291B-7107-4E68-82D4-8C5821164C87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4908962" y="3633223"/>
            <a:ext cx="261765" cy="47313"/>
          </a:xfrm>
          <a:solidFill>
            <a:srgbClr val="C8AF87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70" name="Espace réservé du texte 13">
            <a:extLst>
              <a:ext uri="{FF2B5EF4-FFF2-40B4-BE49-F238E27FC236}">
                <a16:creationId xmlns:a16="http://schemas.microsoft.com/office/drawing/2014/main" id="{55799E9D-DD0E-4C5E-A31F-EEBC6C61D0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05984" y="3859835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71" name="Espace réservé du texte 9">
            <a:extLst>
              <a:ext uri="{FF2B5EF4-FFF2-40B4-BE49-F238E27FC236}">
                <a16:creationId xmlns:a16="http://schemas.microsoft.com/office/drawing/2014/main" id="{F8C8D051-3498-4F76-BF65-4BD69C4A87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3664" y="2811547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72" name="Espace réservé du graphique SmartArt 11">
            <a:extLst>
              <a:ext uri="{FF2B5EF4-FFF2-40B4-BE49-F238E27FC236}">
                <a16:creationId xmlns:a16="http://schemas.microsoft.com/office/drawing/2014/main" id="{D433FF9C-32AD-4B24-96B3-182CDFD17971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7057155" y="3633223"/>
            <a:ext cx="261765" cy="4731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73" name="Espace réservé du texte 13">
            <a:extLst>
              <a:ext uri="{FF2B5EF4-FFF2-40B4-BE49-F238E27FC236}">
                <a16:creationId xmlns:a16="http://schemas.microsoft.com/office/drawing/2014/main" id="{DD96420E-C83A-4E93-8AD5-1E3BF03AB4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54177" y="3859835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74" name="Espace réservé du texte 9">
            <a:extLst>
              <a:ext uri="{FF2B5EF4-FFF2-40B4-BE49-F238E27FC236}">
                <a16:creationId xmlns:a16="http://schemas.microsoft.com/office/drawing/2014/main" id="{23BDBDD3-DE60-4D44-B84E-13F744B6040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69086" y="4401630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09</a:t>
            </a:r>
          </a:p>
        </p:txBody>
      </p:sp>
      <p:sp>
        <p:nvSpPr>
          <p:cNvPr id="75" name="Espace réservé du graphique SmartArt 11">
            <a:extLst>
              <a:ext uri="{FF2B5EF4-FFF2-40B4-BE49-F238E27FC236}">
                <a16:creationId xmlns:a16="http://schemas.microsoft.com/office/drawing/2014/main" id="{86DB54E1-4DF0-46AC-929D-7657070FD47D}"/>
              </a:ext>
            </a:extLst>
          </p:cNvPr>
          <p:cNvSpPr>
            <a:spLocks noGrp="1"/>
          </p:cNvSpPr>
          <p:nvPr>
            <p:ph type="dgm" sz="quarter" idx="38"/>
          </p:nvPr>
        </p:nvSpPr>
        <p:spPr>
          <a:xfrm>
            <a:off x="612577" y="5223306"/>
            <a:ext cx="261765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76" name="Espace réservé du texte 13">
            <a:extLst>
              <a:ext uri="{FF2B5EF4-FFF2-40B4-BE49-F238E27FC236}">
                <a16:creationId xmlns:a16="http://schemas.microsoft.com/office/drawing/2014/main" id="{719F7700-8CE8-4182-8FE3-17396E649F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598" y="5449918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77" name="Espace réservé du texte 9">
            <a:extLst>
              <a:ext uri="{FF2B5EF4-FFF2-40B4-BE49-F238E27FC236}">
                <a16:creationId xmlns:a16="http://schemas.microsoft.com/office/drawing/2014/main" id="{56E26E0D-19B1-48DF-8F8F-F0E198B2C6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17279" y="4401630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10</a:t>
            </a:r>
          </a:p>
        </p:txBody>
      </p:sp>
      <p:sp>
        <p:nvSpPr>
          <p:cNvPr id="78" name="Espace réservé du graphique SmartArt 11">
            <a:extLst>
              <a:ext uri="{FF2B5EF4-FFF2-40B4-BE49-F238E27FC236}">
                <a16:creationId xmlns:a16="http://schemas.microsoft.com/office/drawing/2014/main" id="{B439DB3B-4CAC-449A-B8C3-63823AD42D49}"/>
              </a:ext>
            </a:extLst>
          </p:cNvPr>
          <p:cNvSpPr>
            <a:spLocks noGrp="1"/>
          </p:cNvSpPr>
          <p:nvPr>
            <p:ph type="dgm" sz="quarter" idx="41"/>
          </p:nvPr>
        </p:nvSpPr>
        <p:spPr>
          <a:xfrm>
            <a:off x="2760770" y="5223306"/>
            <a:ext cx="261765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79" name="Espace réservé du texte 13">
            <a:extLst>
              <a:ext uri="{FF2B5EF4-FFF2-40B4-BE49-F238E27FC236}">
                <a16:creationId xmlns:a16="http://schemas.microsoft.com/office/drawing/2014/main" id="{5C11CC14-A412-4E17-9F8A-C57D368D62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57791" y="5449918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80" name="Espace réservé du texte 9">
            <a:extLst>
              <a:ext uri="{FF2B5EF4-FFF2-40B4-BE49-F238E27FC236}">
                <a16:creationId xmlns:a16="http://schemas.microsoft.com/office/drawing/2014/main" id="{2D7FE739-11F6-40EF-B5D2-FFFE535789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65472" y="4401630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11</a:t>
            </a:r>
          </a:p>
        </p:txBody>
      </p:sp>
      <p:sp>
        <p:nvSpPr>
          <p:cNvPr id="81" name="Espace réservé du graphique SmartArt 11">
            <a:extLst>
              <a:ext uri="{FF2B5EF4-FFF2-40B4-BE49-F238E27FC236}">
                <a16:creationId xmlns:a16="http://schemas.microsoft.com/office/drawing/2014/main" id="{3DD4DE29-144F-43D2-AE69-506989A18B0D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>
            <a:off x="4908962" y="5223306"/>
            <a:ext cx="261765" cy="47313"/>
          </a:xfrm>
          <a:solidFill>
            <a:schemeClr val="accent3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82" name="Espace réservé du texte 13">
            <a:extLst>
              <a:ext uri="{FF2B5EF4-FFF2-40B4-BE49-F238E27FC236}">
                <a16:creationId xmlns:a16="http://schemas.microsoft.com/office/drawing/2014/main" id="{AF5995F4-5159-43E5-B84C-7C6D3C319B2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05984" y="5449918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83" name="Espace réservé du texte 9">
            <a:extLst>
              <a:ext uri="{FF2B5EF4-FFF2-40B4-BE49-F238E27FC236}">
                <a16:creationId xmlns:a16="http://schemas.microsoft.com/office/drawing/2014/main" id="{EA594B80-A1B5-4A14-8753-3F4986B53BE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13664" y="4401630"/>
            <a:ext cx="893954" cy="641138"/>
          </a:xfrm>
        </p:spPr>
        <p:txBody>
          <a:bodyPr/>
          <a:lstStyle>
            <a:lvl1pPr>
              <a:defRPr sz="4125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12</a:t>
            </a:r>
          </a:p>
        </p:txBody>
      </p:sp>
      <p:sp>
        <p:nvSpPr>
          <p:cNvPr id="84" name="Espace réservé du graphique SmartArt 11">
            <a:extLst>
              <a:ext uri="{FF2B5EF4-FFF2-40B4-BE49-F238E27FC236}">
                <a16:creationId xmlns:a16="http://schemas.microsoft.com/office/drawing/2014/main" id="{CE28391D-C5A1-4E5D-B9DF-8AC1AB56A2EB}"/>
              </a:ext>
            </a:extLst>
          </p:cNvPr>
          <p:cNvSpPr>
            <a:spLocks noGrp="1"/>
          </p:cNvSpPr>
          <p:nvPr>
            <p:ph type="dgm" sz="quarter" idx="47"/>
          </p:nvPr>
        </p:nvSpPr>
        <p:spPr>
          <a:xfrm>
            <a:off x="7057155" y="5223306"/>
            <a:ext cx="261765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85" name="Espace réservé du texte 13">
            <a:extLst>
              <a:ext uri="{FF2B5EF4-FFF2-40B4-BE49-F238E27FC236}">
                <a16:creationId xmlns:a16="http://schemas.microsoft.com/office/drawing/2014/main" id="{913B9F71-2608-4803-8B3E-D61341F998B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54177" y="5449918"/>
            <a:ext cx="1946075" cy="151516"/>
          </a:xfrm>
        </p:spPr>
        <p:txBody>
          <a:bodyPr/>
          <a:lstStyle>
            <a:lvl1pPr>
              <a:lnSpc>
                <a:spcPct val="101000"/>
              </a:lnSpc>
              <a:tabLst>
                <a:tab pos="200025" algn="l"/>
              </a:tabLst>
              <a:defRPr lang="fr-FR" sz="975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450"/>
              </a:spcAft>
              <a:defRPr sz="975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616665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46F0715-B90C-4A44-8C48-1BCC1F9DF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9770" y="1"/>
            <a:ext cx="3321368" cy="68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51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5DA9CA-2140-4EA8-A0CF-52B782AAB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725" y="-1"/>
            <a:ext cx="40872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6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3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4C175D5-CD29-441B-8B15-D8DF0ADB6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313" y="0"/>
            <a:ext cx="3936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4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49185B-AEA1-4472-A681-E2906BABA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961" y="0"/>
            <a:ext cx="4088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5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BA73C32-FF9C-4463-AE0B-641BE949C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506" y="-1"/>
            <a:ext cx="394049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00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6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DDDFDB-E904-4694-A5AD-8664D1E3F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370" y="0"/>
            <a:ext cx="4265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7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34D5999-6939-41CE-83F1-C9AEBA818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640" y="0"/>
            <a:ext cx="3844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92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8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A239608-A488-424D-864A-EEE97862D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878" y="0"/>
            <a:ext cx="4189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3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9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41F4F08-7492-4368-9A7A-54AB552F0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7365" y="0"/>
            <a:ext cx="4196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57612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338437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296478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11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8EA4-D284-4F3A-91B5-7E23217473A9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801C-6AA1-4AE7-88E1-1222E45BC117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24351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XX (fond ble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2129" y="2510776"/>
            <a:ext cx="4626126" cy="842025"/>
          </a:xfrm>
        </p:spPr>
        <p:txBody>
          <a:bodyPr anchor="b"/>
          <a:lstStyle>
            <a:lvl1pPr algn="l">
              <a:lnSpc>
                <a:spcPct val="76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2129" y="3954609"/>
            <a:ext cx="4626126" cy="369332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500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C8206010-B755-4F91-8AA7-F5A8EBBE2379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290590" y="3619812"/>
            <a:ext cx="213545" cy="45719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77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37">
          <p15:clr>
            <a:srgbClr val="FBAE40"/>
          </p15:clr>
        </p15:guide>
        <p15:guide id="2" orient="horz" pos="1344">
          <p15:clr>
            <a:srgbClr val="FBAE40"/>
          </p15:clr>
        </p15:guide>
        <p15:guide id="3" orient="horz" pos="299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BECFC6-BD6E-48C1-8316-E77029C3E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6063" y="1"/>
            <a:ext cx="3367937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1B44EE4-3310-4F01-B01F-7EF3CB5AB6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6B3D307-BACE-4719-B90F-E143C5937A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8" name="Espace réservé du graphique SmartArt 11">
            <a:extLst>
              <a:ext uri="{FF2B5EF4-FFF2-40B4-BE49-F238E27FC236}">
                <a16:creationId xmlns:a16="http://schemas.microsoft.com/office/drawing/2014/main" id="{B796FD99-BC03-492C-B455-F334B00DF92E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35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557F0E-5907-4AEC-AAA2-E6F105EC1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8289" y="0"/>
            <a:ext cx="408571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BCA3319-61D0-45B6-B980-D8E01B7C9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92F4D6C-45D2-448F-89AD-76DAFD632A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3" name="Espace réservé du graphique SmartArt 11">
            <a:extLst>
              <a:ext uri="{FF2B5EF4-FFF2-40B4-BE49-F238E27FC236}">
                <a16:creationId xmlns:a16="http://schemas.microsoft.com/office/drawing/2014/main" id="{88EFF02B-90FE-4510-804C-21DDCC629A10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637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4A44D0-AF6B-4693-BA78-E8A706C55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155" y="0"/>
            <a:ext cx="3933829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215E934-17E5-42BF-9D34-ED89C3CD5F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201E54-7660-48D7-8482-76F22082BB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3" name="Espace réservé du graphique SmartArt 11">
            <a:extLst>
              <a:ext uri="{FF2B5EF4-FFF2-40B4-BE49-F238E27FC236}">
                <a16:creationId xmlns:a16="http://schemas.microsoft.com/office/drawing/2014/main" id="{ED229EA9-F65F-4AD5-9499-621F09860557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176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50943E-31EA-45C3-BC4D-FD95D4050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8754" y="0"/>
            <a:ext cx="4085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1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5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49919D-E1A2-4F91-B748-43B94438A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221" y="-1"/>
            <a:ext cx="39347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77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6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7BF5FAB-2AC3-4197-80A7-349284E06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4553" y="0"/>
            <a:ext cx="4258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44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7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184ACE-102D-4081-9D76-4FAF4B112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752" y="0"/>
            <a:ext cx="3846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75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8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4E94C9-DF71-408F-B914-AAACEEEB0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163" y="-6029"/>
            <a:ext cx="4194838" cy="68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30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9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750867"/>
            <a:ext cx="5490474" cy="1578894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4009211"/>
            <a:ext cx="4824677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390692" y="3589628"/>
            <a:ext cx="261765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B1C99D-6278-4CA2-992A-D52232132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825" y="0"/>
            <a:ext cx="4204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850" y="1690688"/>
            <a:ext cx="3810000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7250" y="1690688"/>
            <a:ext cx="3811588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2308-1915-4B79-ACDD-A34C4EAAA5BF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6C-981D-4CF9-80C4-FBE7B4B6F170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56386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XX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897123F-D901-478D-82CD-A0470270B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2129" y="2510776"/>
            <a:ext cx="4626126" cy="842025"/>
          </a:xfrm>
        </p:spPr>
        <p:txBody>
          <a:bodyPr anchor="b"/>
          <a:lstStyle>
            <a:lvl1pPr algn="l">
              <a:lnSpc>
                <a:spcPct val="76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BBA776A-4032-4800-8574-8A600ADC61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2129" y="3954609"/>
            <a:ext cx="4626126" cy="369332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500">
                <a:solidFill>
                  <a:schemeClr val="tx2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B3FA731E-91B9-4FBB-8C2A-5462411AB8A0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4290590" y="3619812"/>
            <a:ext cx="213545" cy="45719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69127F32-3308-4E85-85F1-3AB927F3823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13F1004C-A18D-4381-AC35-0A66F24AFF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DF54EC1F-1688-469F-9A19-7928E8DF23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372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37">
          <p15:clr>
            <a:srgbClr val="FBAE40"/>
          </p15:clr>
        </p15:guide>
        <p15:guide id="2" orient="horz" pos="1321">
          <p15:clr>
            <a:srgbClr val="FBAE40"/>
          </p15:clr>
        </p15:guide>
        <p15:guide id="3" orient="horz" pos="299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45420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2721431"/>
            <a:ext cx="5490474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de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AE59B26C-795B-4E60-952C-13FBE9E2C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731" y="533592"/>
            <a:ext cx="982870" cy="373665"/>
          </a:xfrm>
          <a:solidFill>
            <a:schemeClr val="accent4"/>
          </a:solidFill>
        </p:spPr>
        <p:txBody>
          <a:bodyPr lIns="180000" tIns="28800" anchor="ctr" anchorCtr="0">
            <a:noAutofit/>
          </a:bodyPr>
          <a:lstStyle>
            <a:lvl1pPr>
              <a:defRPr sz="1613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858399F-58D3-4C88-999B-1B7FD1F2E9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3144" y="0"/>
            <a:ext cx="3040856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352CA86-6F03-499F-8553-BA74B435B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049" y="3474282"/>
            <a:ext cx="8006951" cy="33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1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rti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AF993D41-02DF-4EF2-BC75-495E2452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55" r="3970" b="1368"/>
          <a:stretch/>
        </p:blipFill>
        <p:spPr>
          <a:xfrm>
            <a:off x="0" y="2845646"/>
            <a:ext cx="9144000" cy="401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1454205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86" y="2721431"/>
            <a:ext cx="5490474" cy="4616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>
                <a:solidFill>
                  <a:schemeClr val="bg1"/>
                </a:solidFill>
                <a:latin typeface="Enedis Light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Sous-titre de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AE59B26C-795B-4E60-952C-13FBE9E2C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731" y="533592"/>
            <a:ext cx="982870" cy="373665"/>
          </a:xfrm>
          <a:solidFill>
            <a:schemeClr val="accent2"/>
          </a:solidFill>
        </p:spPr>
        <p:txBody>
          <a:bodyPr lIns="180000" tIns="28800" anchor="ctr" anchorCtr="0">
            <a:noAutofit/>
          </a:bodyPr>
          <a:lstStyle>
            <a:lvl1pPr>
              <a:defRPr sz="1613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858399F-58D3-4C88-999B-1B7FD1F2E9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3144" y="0"/>
            <a:ext cx="3040856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168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86301" y="0"/>
            <a:ext cx="44577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446AA-FDC7-4D66-8E3A-32C22BE3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3341B1-4C9E-4262-887A-DA3F522E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FF19B2D-1C59-45C9-A227-9DB884FB3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334" y="290514"/>
            <a:ext cx="373261" cy="140493"/>
          </a:xfrm>
          <a:solidFill>
            <a:schemeClr val="accent4"/>
          </a:solidFill>
        </p:spPr>
        <p:txBody>
          <a:bodyPr lIns="72000" tIns="3600" anchor="ctr" anchorCtr="0">
            <a:noAutofit/>
          </a:bodyPr>
          <a:lstStyle>
            <a:lvl1pPr>
              <a:defRPr sz="61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9" y="488357"/>
            <a:ext cx="4181478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9335" y="2066081"/>
            <a:ext cx="4156472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5027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4577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FF19B2D-1C59-45C9-A227-9DB884FB3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6301" y="290514"/>
            <a:ext cx="373261" cy="140493"/>
          </a:xfrm>
          <a:solidFill>
            <a:schemeClr val="accent4"/>
          </a:solidFill>
        </p:spPr>
        <p:txBody>
          <a:bodyPr lIns="72000" tIns="3600" anchor="ctr" anchorCtr="0">
            <a:noAutofit/>
          </a:bodyPr>
          <a:lstStyle>
            <a:lvl1pPr>
              <a:defRPr sz="61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1296" y="488357"/>
            <a:ext cx="4181478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6301" y="2066081"/>
            <a:ext cx="4156472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AFA680B8-3A1C-4F3E-BC1D-A1CE66259CDB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388771" y="6473046"/>
            <a:ext cx="575675" cy="155109"/>
          </a:xfrm>
          <a:custGeom>
            <a:avLst/>
            <a:gdLst>
              <a:gd name="connsiteX0" fmla="*/ 593781 w 767567"/>
              <a:gd name="connsiteY0" fmla="*/ 40345 h 155109"/>
              <a:gd name="connsiteX1" fmla="*/ 614690 w 767567"/>
              <a:gd name="connsiteY1" fmla="*/ 40345 h 155109"/>
              <a:gd name="connsiteX2" fmla="*/ 619656 w 767567"/>
              <a:gd name="connsiteY2" fmla="*/ 45858 h 155109"/>
              <a:gd name="connsiteX3" fmla="*/ 619701 w 767567"/>
              <a:gd name="connsiteY3" fmla="*/ 97707 h 155109"/>
              <a:gd name="connsiteX4" fmla="*/ 619704 w 767567"/>
              <a:gd name="connsiteY4" fmla="*/ 97707 h 155109"/>
              <a:gd name="connsiteX5" fmla="*/ 619704 w 767567"/>
              <a:gd name="connsiteY5" fmla="*/ 149553 h 155109"/>
              <a:gd name="connsiteX6" fmla="*/ 614738 w 767567"/>
              <a:gd name="connsiteY6" fmla="*/ 155066 h 155109"/>
              <a:gd name="connsiteX7" fmla="*/ 593829 w 767567"/>
              <a:gd name="connsiteY7" fmla="*/ 155066 h 155109"/>
              <a:gd name="connsiteX8" fmla="*/ 588863 w 767567"/>
              <a:gd name="connsiteY8" fmla="*/ 149553 h 155109"/>
              <a:gd name="connsiteX9" fmla="*/ 588818 w 767567"/>
              <a:gd name="connsiteY9" fmla="*/ 97707 h 155109"/>
              <a:gd name="connsiteX10" fmla="*/ 588815 w 767567"/>
              <a:gd name="connsiteY10" fmla="*/ 97707 h 155109"/>
              <a:gd name="connsiteX11" fmla="*/ 588815 w 767567"/>
              <a:gd name="connsiteY11" fmla="*/ 45858 h 155109"/>
              <a:gd name="connsiteX12" fmla="*/ 593781 w 767567"/>
              <a:gd name="connsiteY12" fmla="*/ 40345 h 155109"/>
              <a:gd name="connsiteX13" fmla="*/ 747851 w 767567"/>
              <a:gd name="connsiteY13" fmla="*/ 6 h 155109"/>
              <a:gd name="connsiteX14" fmla="*/ 753364 w 767567"/>
              <a:gd name="connsiteY14" fmla="*/ 4966 h 155109"/>
              <a:gd name="connsiteX15" fmla="*/ 753364 w 767567"/>
              <a:gd name="connsiteY15" fmla="*/ 23322 h 155109"/>
              <a:gd name="connsiteX16" fmla="*/ 753068 w 767567"/>
              <a:gd name="connsiteY16" fmla="*/ 24855 h 155109"/>
              <a:gd name="connsiteX17" fmla="*/ 747851 w 767567"/>
              <a:gd name="connsiteY17" fmla="*/ 28288 h 155109"/>
              <a:gd name="connsiteX18" fmla="*/ 701552 w 767567"/>
              <a:gd name="connsiteY18" fmla="*/ 28288 h 155109"/>
              <a:gd name="connsiteX19" fmla="*/ 701372 w 767567"/>
              <a:gd name="connsiteY19" fmla="*/ 28282 h 155109"/>
              <a:gd name="connsiteX20" fmla="*/ 683050 w 767567"/>
              <a:gd name="connsiteY20" fmla="*/ 28282 h 155109"/>
              <a:gd name="connsiteX21" fmla="*/ 668369 w 767567"/>
              <a:gd name="connsiteY21" fmla="*/ 41761 h 155109"/>
              <a:gd name="connsiteX22" fmla="*/ 668323 w 767567"/>
              <a:gd name="connsiteY22" fmla="*/ 52296 h 155109"/>
              <a:gd name="connsiteX23" fmla="*/ 681805 w 767567"/>
              <a:gd name="connsiteY23" fmla="*/ 66977 h 155109"/>
              <a:gd name="connsiteX24" fmla="*/ 682996 w 767567"/>
              <a:gd name="connsiteY24" fmla="*/ 66980 h 155109"/>
              <a:gd name="connsiteX25" fmla="*/ 729421 w 767567"/>
              <a:gd name="connsiteY25" fmla="*/ 66980 h 155109"/>
              <a:gd name="connsiteX26" fmla="*/ 767419 w 767567"/>
              <a:gd name="connsiteY26" fmla="*/ 97262 h 155109"/>
              <a:gd name="connsiteX27" fmla="*/ 767567 w 767567"/>
              <a:gd name="connsiteY27" fmla="*/ 101659 h 155109"/>
              <a:gd name="connsiteX28" fmla="*/ 767567 w 767567"/>
              <a:gd name="connsiteY28" fmla="*/ 119869 h 155109"/>
              <a:gd name="connsiteX29" fmla="*/ 729658 w 767567"/>
              <a:gd name="connsiteY29" fmla="*/ 155089 h 155109"/>
              <a:gd name="connsiteX30" fmla="*/ 707691 w 767567"/>
              <a:gd name="connsiteY30" fmla="*/ 155100 h 155109"/>
              <a:gd name="connsiteX31" fmla="*/ 642933 w 767567"/>
              <a:gd name="connsiteY31" fmla="*/ 155100 h 155109"/>
              <a:gd name="connsiteX32" fmla="*/ 637414 w 767567"/>
              <a:gd name="connsiteY32" fmla="*/ 150134 h 155109"/>
              <a:gd name="connsiteX33" fmla="*/ 637414 w 767567"/>
              <a:gd name="connsiteY33" fmla="*/ 131778 h 155109"/>
              <a:gd name="connsiteX34" fmla="*/ 637722 w 767567"/>
              <a:gd name="connsiteY34" fmla="*/ 130231 h 155109"/>
              <a:gd name="connsiteX35" fmla="*/ 642933 w 767567"/>
              <a:gd name="connsiteY35" fmla="*/ 126818 h 155109"/>
              <a:gd name="connsiteX36" fmla="*/ 722048 w 767567"/>
              <a:gd name="connsiteY36" fmla="*/ 126818 h 155109"/>
              <a:gd name="connsiteX37" fmla="*/ 736658 w 767567"/>
              <a:gd name="connsiteY37" fmla="*/ 113342 h 155109"/>
              <a:gd name="connsiteX38" fmla="*/ 736658 w 767567"/>
              <a:gd name="connsiteY38" fmla="*/ 109821 h 155109"/>
              <a:gd name="connsiteX39" fmla="*/ 723247 w 767567"/>
              <a:gd name="connsiteY39" fmla="*/ 95137 h 155109"/>
              <a:gd name="connsiteX40" fmla="*/ 672634 w 767567"/>
              <a:gd name="connsiteY40" fmla="*/ 95137 h 155109"/>
              <a:gd name="connsiteX41" fmla="*/ 637420 w 767567"/>
              <a:gd name="connsiteY41" fmla="*/ 57177 h 155109"/>
              <a:gd name="connsiteX42" fmla="*/ 637417 w 767567"/>
              <a:gd name="connsiteY42" fmla="*/ 35217 h 155109"/>
              <a:gd name="connsiteX43" fmla="*/ 675622 w 767567"/>
              <a:gd name="connsiteY43" fmla="*/ 14 h 155109"/>
              <a:gd name="connsiteX44" fmla="*/ 151429 w 767567"/>
              <a:gd name="connsiteY44" fmla="*/ 6 h 155109"/>
              <a:gd name="connsiteX45" fmla="*/ 215285 w 767567"/>
              <a:gd name="connsiteY45" fmla="*/ 6 h 155109"/>
              <a:gd name="connsiteX46" fmla="*/ 275206 w 767567"/>
              <a:gd name="connsiteY46" fmla="*/ 55299 h 155109"/>
              <a:gd name="connsiteX47" fmla="*/ 275206 w 767567"/>
              <a:gd name="connsiteY47" fmla="*/ 150146 h 155109"/>
              <a:gd name="connsiteX48" fmla="*/ 269690 w 767567"/>
              <a:gd name="connsiteY48" fmla="*/ 155106 h 155109"/>
              <a:gd name="connsiteX49" fmla="*/ 249838 w 767567"/>
              <a:gd name="connsiteY49" fmla="*/ 155106 h 155109"/>
              <a:gd name="connsiteX50" fmla="*/ 244325 w 767567"/>
              <a:gd name="connsiteY50" fmla="*/ 150146 h 155109"/>
              <a:gd name="connsiteX51" fmla="*/ 244325 w 767567"/>
              <a:gd name="connsiteY51" fmla="*/ 55299 h 155109"/>
              <a:gd name="connsiteX52" fmla="*/ 215285 w 767567"/>
              <a:gd name="connsiteY52" fmla="*/ 28288 h 155109"/>
              <a:gd name="connsiteX53" fmla="*/ 177381 w 767567"/>
              <a:gd name="connsiteY53" fmla="*/ 28274 h 155109"/>
              <a:gd name="connsiteX54" fmla="*/ 177381 w 767567"/>
              <a:gd name="connsiteY54" fmla="*/ 149593 h 155109"/>
              <a:gd name="connsiteX55" fmla="*/ 172407 w 767567"/>
              <a:gd name="connsiteY55" fmla="*/ 155106 h 155109"/>
              <a:gd name="connsiteX56" fmla="*/ 151429 w 767567"/>
              <a:gd name="connsiteY56" fmla="*/ 155106 h 155109"/>
              <a:gd name="connsiteX57" fmla="*/ 146461 w 767567"/>
              <a:gd name="connsiteY57" fmla="*/ 149593 h 155109"/>
              <a:gd name="connsiteX58" fmla="*/ 146461 w 767567"/>
              <a:gd name="connsiteY58" fmla="*/ 5527 h 155109"/>
              <a:gd name="connsiteX59" fmla="*/ 151429 w 767567"/>
              <a:gd name="connsiteY59" fmla="*/ 6 h 155109"/>
              <a:gd name="connsiteX60" fmla="*/ 593781 w 767567"/>
              <a:gd name="connsiteY60" fmla="*/ 0 h 155109"/>
              <a:gd name="connsiteX61" fmla="*/ 614690 w 767567"/>
              <a:gd name="connsiteY61" fmla="*/ 0 h 155109"/>
              <a:gd name="connsiteX62" fmla="*/ 619656 w 767567"/>
              <a:gd name="connsiteY62" fmla="*/ 5513 h 155109"/>
              <a:gd name="connsiteX63" fmla="*/ 619701 w 767567"/>
              <a:gd name="connsiteY63" fmla="*/ 11780 h 155109"/>
              <a:gd name="connsiteX64" fmla="*/ 619704 w 767567"/>
              <a:gd name="connsiteY64" fmla="*/ 11780 h 155109"/>
              <a:gd name="connsiteX65" fmla="*/ 619704 w 767567"/>
              <a:gd name="connsiteY65" fmla="*/ 22758 h 155109"/>
              <a:gd name="connsiteX66" fmla="*/ 614738 w 767567"/>
              <a:gd name="connsiteY66" fmla="*/ 28271 h 155109"/>
              <a:gd name="connsiteX67" fmla="*/ 593829 w 767567"/>
              <a:gd name="connsiteY67" fmla="*/ 28271 h 155109"/>
              <a:gd name="connsiteX68" fmla="*/ 588863 w 767567"/>
              <a:gd name="connsiteY68" fmla="*/ 22758 h 155109"/>
              <a:gd name="connsiteX69" fmla="*/ 588818 w 767567"/>
              <a:gd name="connsiteY69" fmla="*/ 11780 h 155109"/>
              <a:gd name="connsiteX70" fmla="*/ 588815 w 767567"/>
              <a:gd name="connsiteY70" fmla="*/ 11780 h 155109"/>
              <a:gd name="connsiteX71" fmla="*/ 588815 w 767567"/>
              <a:gd name="connsiteY71" fmla="*/ 5513 h 155109"/>
              <a:gd name="connsiteX72" fmla="*/ 593781 w 767567"/>
              <a:gd name="connsiteY72" fmla="*/ 0 h 155109"/>
              <a:gd name="connsiteX73" fmla="*/ 447323 w 767567"/>
              <a:gd name="connsiteY73" fmla="*/ 0 h 155109"/>
              <a:gd name="connsiteX74" fmla="*/ 514634 w 767567"/>
              <a:gd name="connsiteY74" fmla="*/ 0 h 155109"/>
              <a:gd name="connsiteX75" fmla="*/ 571100 w 767567"/>
              <a:gd name="connsiteY75" fmla="*/ 54963 h 155109"/>
              <a:gd name="connsiteX76" fmla="*/ 571100 w 767567"/>
              <a:gd name="connsiteY76" fmla="*/ 105094 h 155109"/>
              <a:gd name="connsiteX77" fmla="*/ 511173 w 767567"/>
              <a:gd name="connsiteY77" fmla="*/ 155066 h 155109"/>
              <a:gd name="connsiteX78" fmla="*/ 442354 w 767567"/>
              <a:gd name="connsiteY78" fmla="*/ 155109 h 155109"/>
              <a:gd name="connsiteX79" fmla="*/ 442354 w 767567"/>
              <a:gd name="connsiteY79" fmla="*/ 126855 h 155109"/>
              <a:gd name="connsiteX80" fmla="*/ 511173 w 767567"/>
              <a:gd name="connsiteY80" fmla="*/ 126784 h 155109"/>
              <a:gd name="connsiteX81" fmla="*/ 540219 w 767567"/>
              <a:gd name="connsiteY81" fmla="*/ 105094 h 155109"/>
              <a:gd name="connsiteX82" fmla="*/ 540219 w 767567"/>
              <a:gd name="connsiteY82" fmla="*/ 55288 h 155109"/>
              <a:gd name="connsiteX83" fmla="*/ 511173 w 767567"/>
              <a:gd name="connsiteY83" fmla="*/ 28271 h 155109"/>
              <a:gd name="connsiteX84" fmla="*/ 473260 w 767567"/>
              <a:gd name="connsiteY84" fmla="*/ 28256 h 155109"/>
              <a:gd name="connsiteX85" fmla="*/ 473232 w 767567"/>
              <a:gd name="connsiteY85" fmla="*/ 96744 h 155109"/>
              <a:gd name="connsiteX86" fmla="*/ 468266 w 767567"/>
              <a:gd name="connsiteY86" fmla="*/ 102262 h 155109"/>
              <a:gd name="connsiteX87" fmla="*/ 447314 w 767567"/>
              <a:gd name="connsiteY87" fmla="*/ 102262 h 155109"/>
              <a:gd name="connsiteX88" fmla="*/ 442354 w 767567"/>
              <a:gd name="connsiteY88" fmla="*/ 96744 h 155109"/>
              <a:gd name="connsiteX89" fmla="*/ 442354 w 767567"/>
              <a:gd name="connsiteY89" fmla="*/ 5527 h 155109"/>
              <a:gd name="connsiteX90" fmla="*/ 447323 w 767567"/>
              <a:gd name="connsiteY90" fmla="*/ 0 h 155109"/>
              <a:gd name="connsiteX91" fmla="*/ 41385 w 767567"/>
              <a:gd name="connsiteY91" fmla="*/ 0 h 155109"/>
              <a:gd name="connsiteX92" fmla="*/ 123338 w 767567"/>
              <a:gd name="connsiteY92" fmla="*/ 0 h 155109"/>
              <a:gd name="connsiteX93" fmla="*/ 128745 w 767567"/>
              <a:gd name="connsiteY93" fmla="*/ 4883 h 155109"/>
              <a:gd name="connsiteX94" fmla="*/ 128745 w 767567"/>
              <a:gd name="connsiteY94" fmla="*/ 23404 h 155109"/>
              <a:gd name="connsiteX95" fmla="*/ 123338 w 767567"/>
              <a:gd name="connsiteY95" fmla="*/ 28271 h 155109"/>
              <a:gd name="connsiteX96" fmla="*/ 41952 w 767567"/>
              <a:gd name="connsiteY96" fmla="*/ 28271 h 155109"/>
              <a:gd name="connsiteX97" fmla="*/ 30906 w 767567"/>
              <a:gd name="connsiteY97" fmla="*/ 38632 h 155109"/>
              <a:gd name="connsiteX98" fmla="*/ 30906 w 767567"/>
              <a:gd name="connsiteY98" fmla="*/ 66980 h 155109"/>
              <a:gd name="connsiteX99" fmla="*/ 79579 w 767567"/>
              <a:gd name="connsiteY99" fmla="*/ 66980 h 155109"/>
              <a:gd name="connsiteX100" fmla="*/ 84984 w 767567"/>
              <a:gd name="connsiteY100" fmla="*/ 71858 h 155109"/>
              <a:gd name="connsiteX101" fmla="*/ 84984 w 767567"/>
              <a:gd name="connsiteY101" fmla="*/ 89986 h 155109"/>
              <a:gd name="connsiteX102" fmla="*/ 79579 w 767567"/>
              <a:gd name="connsiteY102" fmla="*/ 94858 h 155109"/>
              <a:gd name="connsiteX103" fmla="*/ 30906 w 767567"/>
              <a:gd name="connsiteY103" fmla="*/ 94858 h 155109"/>
              <a:gd name="connsiteX104" fmla="*/ 30906 w 767567"/>
              <a:gd name="connsiteY104" fmla="*/ 116499 h 155109"/>
              <a:gd name="connsiteX105" fmla="*/ 41952 w 767567"/>
              <a:gd name="connsiteY105" fmla="*/ 126855 h 155109"/>
              <a:gd name="connsiteX106" fmla="*/ 123338 w 767567"/>
              <a:gd name="connsiteY106" fmla="*/ 126855 h 155109"/>
              <a:gd name="connsiteX107" fmla="*/ 128745 w 767567"/>
              <a:gd name="connsiteY107" fmla="*/ 131718 h 155109"/>
              <a:gd name="connsiteX108" fmla="*/ 128745 w 767567"/>
              <a:gd name="connsiteY108" fmla="*/ 150240 h 155109"/>
              <a:gd name="connsiteX109" fmla="*/ 123338 w 767567"/>
              <a:gd name="connsiteY109" fmla="*/ 155109 h 155109"/>
              <a:gd name="connsiteX110" fmla="*/ 41385 w 767567"/>
              <a:gd name="connsiteY110" fmla="*/ 155109 h 155109"/>
              <a:gd name="connsiteX111" fmla="*/ 0 w 767567"/>
              <a:gd name="connsiteY111" fmla="*/ 116986 h 155109"/>
              <a:gd name="connsiteX112" fmla="*/ 0 w 767567"/>
              <a:gd name="connsiteY112" fmla="*/ 38125 h 155109"/>
              <a:gd name="connsiteX113" fmla="*/ 41385 w 767567"/>
              <a:gd name="connsiteY113" fmla="*/ 0 h 15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67567" h="155109">
                <a:moveTo>
                  <a:pt x="593781" y="40345"/>
                </a:moveTo>
                <a:lnTo>
                  <a:pt x="614690" y="40345"/>
                </a:lnTo>
                <a:cubicBezTo>
                  <a:pt x="617428" y="40345"/>
                  <a:pt x="619656" y="42815"/>
                  <a:pt x="619656" y="45858"/>
                </a:cubicBezTo>
                <a:lnTo>
                  <a:pt x="619701" y="97707"/>
                </a:lnTo>
                <a:lnTo>
                  <a:pt x="619704" y="97707"/>
                </a:lnTo>
                <a:lnTo>
                  <a:pt x="619704" y="149553"/>
                </a:lnTo>
                <a:cubicBezTo>
                  <a:pt x="619704" y="152593"/>
                  <a:pt x="617473" y="155066"/>
                  <a:pt x="614738" y="155066"/>
                </a:cubicBezTo>
                <a:lnTo>
                  <a:pt x="593829" y="155066"/>
                </a:lnTo>
                <a:cubicBezTo>
                  <a:pt x="591088" y="155066"/>
                  <a:pt x="588863" y="152593"/>
                  <a:pt x="588863" y="149553"/>
                </a:cubicBezTo>
                <a:lnTo>
                  <a:pt x="588818" y="97707"/>
                </a:lnTo>
                <a:lnTo>
                  <a:pt x="588815" y="97707"/>
                </a:lnTo>
                <a:lnTo>
                  <a:pt x="588815" y="45858"/>
                </a:lnTo>
                <a:cubicBezTo>
                  <a:pt x="588815" y="42815"/>
                  <a:pt x="591046" y="40345"/>
                  <a:pt x="593781" y="40345"/>
                </a:cubicBezTo>
                <a:close/>
                <a:moveTo>
                  <a:pt x="747851" y="6"/>
                </a:moveTo>
                <a:cubicBezTo>
                  <a:pt x="750891" y="6"/>
                  <a:pt x="753364" y="2225"/>
                  <a:pt x="753364" y="4966"/>
                </a:cubicBezTo>
                <a:lnTo>
                  <a:pt x="753364" y="23322"/>
                </a:lnTo>
                <a:cubicBezTo>
                  <a:pt x="753364" y="23806"/>
                  <a:pt x="753268" y="24308"/>
                  <a:pt x="753068" y="24855"/>
                </a:cubicBezTo>
                <a:cubicBezTo>
                  <a:pt x="752316" y="26909"/>
                  <a:pt x="750219" y="28288"/>
                  <a:pt x="747851" y="28288"/>
                </a:cubicBezTo>
                <a:lnTo>
                  <a:pt x="701552" y="28288"/>
                </a:lnTo>
                <a:lnTo>
                  <a:pt x="701372" y="28282"/>
                </a:lnTo>
                <a:lnTo>
                  <a:pt x="683050" y="28282"/>
                </a:lnTo>
                <a:cubicBezTo>
                  <a:pt x="674956" y="28282"/>
                  <a:pt x="668369" y="34330"/>
                  <a:pt x="668369" y="41761"/>
                </a:cubicBezTo>
                <a:lnTo>
                  <a:pt x="668323" y="52296"/>
                </a:lnTo>
                <a:cubicBezTo>
                  <a:pt x="668323" y="60388"/>
                  <a:pt x="674369" y="66977"/>
                  <a:pt x="681805" y="66977"/>
                </a:cubicBezTo>
                <a:lnTo>
                  <a:pt x="682996" y="66980"/>
                </a:lnTo>
                <a:lnTo>
                  <a:pt x="729421" y="66980"/>
                </a:lnTo>
                <a:cubicBezTo>
                  <a:pt x="748139" y="66980"/>
                  <a:pt x="765895" y="80034"/>
                  <a:pt x="767419" y="97262"/>
                </a:cubicBezTo>
                <a:cubicBezTo>
                  <a:pt x="767556" y="98821"/>
                  <a:pt x="767567" y="100257"/>
                  <a:pt x="767567" y="101659"/>
                </a:cubicBezTo>
                <a:lnTo>
                  <a:pt x="767567" y="119869"/>
                </a:lnTo>
                <a:cubicBezTo>
                  <a:pt x="767567" y="139294"/>
                  <a:pt x="750581" y="155089"/>
                  <a:pt x="729658" y="155089"/>
                </a:cubicBezTo>
                <a:lnTo>
                  <a:pt x="707691" y="155100"/>
                </a:lnTo>
                <a:lnTo>
                  <a:pt x="642933" y="155100"/>
                </a:lnTo>
                <a:cubicBezTo>
                  <a:pt x="639890" y="155100"/>
                  <a:pt x="637414" y="152872"/>
                  <a:pt x="637414" y="150134"/>
                </a:cubicBezTo>
                <a:lnTo>
                  <a:pt x="637414" y="131778"/>
                </a:lnTo>
                <a:cubicBezTo>
                  <a:pt x="637414" y="131297"/>
                  <a:pt x="637514" y="130790"/>
                  <a:pt x="637722" y="130231"/>
                </a:cubicBezTo>
                <a:cubicBezTo>
                  <a:pt x="638465" y="128188"/>
                  <a:pt x="640562" y="126818"/>
                  <a:pt x="642933" y="126818"/>
                </a:cubicBezTo>
                <a:lnTo>
                  <a:pt x="722048" y="126818"/>
                </a:lnTo>
                <a:cubicBezTo>
                  <a:pt x="730142" y="126818"/>
                  <a:pt x="736658" y="120775"/>
                  <a:pt x="736658" y="113342"/>
                </a:cubicBezTo>
                <a:lnTo>
                  <a:pt x="736658" y="109821"/>
                </a:lnTo>
                <a:cubicBezTo>
                  <a:pt x="736658" y="101724"/>
                  <a:pt x="730678" y="95137"/>
                  <a:pt x="723247" y="95137"/>
                </a:cubicBezTo>
                <a:lnTo>
                  <a:pt x="672634" y="95137"/>
                </a:lnTo>
                <a:cubicBezTo>
                  <a:pt x="653215" y="95137"/>
                  <a:pt x="637420" y="78108"/>
                  <a:pt x="637420" y="57177"/>
                </a:cubicBezTo>
                <a:lnTo>
                  <a:pt x="637417" y="35217"/>
                </a:lnTo>
                <a:cubicBezTo>
                  <a:pt x="637417" y="15812"/>
                  <a:pt x="654693" y="14"/>
                  <a:pt x="675622" y="14"/>
                </a:cubicBezTo>
                <a:close/>
                <a:moveTo>
                  <a:pt x="151429" y="6"/>
                </a:moveTo>
                <a:lnTo>
                  <a:pt x="215285" y="6"/>
                </a:lnTo>
                <a:cubicBezTo>
                  <a:pt x="248325" y="6"/>
                  <a:pt x="275206" y="24806"/>
                  <a:pt x="275206" y="55299"/>
                </a:cubicBezTo>
                <a:lnTo>
                  <a:pt x="275206" y="150146"/>
                </a:lnTo>
                <a:cubicBezTo>
                  <a:pt x="275206" y="152884"/>
                  <a:pt x="272733" y="155106"/>
                  <a:pt x="269690" y="155106"/>
                </a:cubicBezTo>
                <a:lnTo>
                  <a:pt x="249838" y="155106"/>
                </a:lnTo>
                <a:cubicBezTo>
                  <a:pt x="246798" y="155106"/>
                  <a:pt x="244325" y="152884"/>
                  <a:pt x="244325" y="150146"/>
                </a:cubicBezTo>
                <a:lnTo>
                  <a:pt x="244325" y="55299"/>
                </a:lnTo>
                <a:cubicBezTo>
                  <a:pt x="244325" y="40407"/>
                  <a:pt x="231299" y="28288"/>
                  <a:pt x="215285" y="28288"/>
                </a:cubicBezTo>
                <a:lnTo>
                  <a:pt x="177381" y="28274"/>
                </a:lnTo>
                <a:lnTo>
                  <a:pt x="177381" y="149593"/>
                </a:lnTo>
                <a:cubicBezTo>
                  <a:pt x="177381" y="152633"/>
                  <a:pt x="175148" y="155106"/>
                  <a:pt x="172407" y="155106"/>
                </a:cubicBezTo>
                <a:lnTo>
                  <a:pt x="151429" y="155106"/>
                </a:lnTo>
                <a:cubicBezTo>
                  <a:pt x="148689" y="155106"/>
                  <a:pt x="146461" y="152633"/>
                  <a:pt x="146461" y="149593"/>
                </a:cubicBezTo>
                <a:lnTo>
                  <a:pt x="146461" y="5527"/>
                </a:lnTo>
                <a:cubicBezTo>
                  <a:pt x="146461" y="2481"/>
                  <a:pt x="148689" y="6"/>
                  <a:pt x="151429" y="6"/>
                </a:cubicBezTo>
                <a:close/>
                <a:moveTo>
                  <a:pt x="593781" y="0"/>
                </a:moveTo>
                <a:lnTo>
                  <a:pt x="614690" y="0"/>
                </a:lnTo>
                <a:cubicBezTo>
                  <a:pt x="617428" y="0"/>
                  <a:pt x="619656" y="2473"/>
                  <a:pt x="619656" y="5513"/>
                </a:cubicBezTo>
                <a:lnTo>
                  <a:pt x="619701" y="11780"/>
                </a:lnTo>
                <a:lnTo>
                  <a:pt x="619704" y="11780"/>
                </a:lnTo>
                <a:lnTo>
                  <a:pt x="619704" y="22758"/>
                </a:lnTo>
                <a:cubicBezTo>
                  <a:pt x="619704" y="25798"/>
                  <a:pt x="617473" y="28271"/>
                  <a:pt x="614738" y="28271"/>
                </a:cubicBezTo>
                <a:lnTo>
                  <a:pt x="593829" y="28271"/>
                </a:lnTo>
                <a:cubicBezTo>
                  <a:pt x="591088" y="28271"/>
                  <a:pt x="588863" y="25798"/>
                  <a:pt x="588863" y="22758"/>
                </a:cubicBezTo>
                <a:lnTo>
                  <a:pt x="588818" y="11780"/>
                </a:lnTo>
                <a:lnTo>
                  <a:pt x="588815" y="11780"/>
                </a:lnTo>
                <a:lnTo>
                  <a:pt x="588815" y="5513"/>
                </a:lnTo>
                <a:cubicBezTo>
                  <a:pt x="588815" y="2473"/>
                  <a:pt x="591046" y="0"/>
                  <a:pt x="593781" y="0"/>
                </a:cubicBezTo>
                <a:close/>
                <a:moveTo>
                  <a:pt x="447323" y="0"/>
                </a:moveTo>
                <a:lnTo>
                  <a:pt x="514634" y="0"/>
                </a:lnTo>
                <a:cubicBezTo>
                  <a:pt x="546555" y="0"/>
                  <a:pt x="571100" y="25709"/>
                  <a:pt x="571100" y="54963"/>
                </a:cubicBezTo>
                <a:lnTo>
                  <a:pt x="571100" y="105094"/>
                </a:lnTo>
                <a:cubicBezTo>
                  <a:pt x="571100" y="135582"/>
                  <a:pt x="544216" y="155066"/>
                  <a:pt x="511173" y="155066"/>
                </a:cubicBezTo>
                <a:lnTo>
                  <a:pt x="442354" y="155109"/>
                </a:lnTo>
                <a:lnTo>
                  <a:pt x="442354" y="126855"/>
                </a:lnTo>
                <a:lnTo>
                  <a:pt x="511173" y="126784"/>
                </a:lnTo>
                <a:cubicBezTo>
                  <a:pt x="527190" y="126784"/>
                  <a:pt x="540219" y="119986"/>
                  <a:pt x="540219" y="105094"/>
                </a:cubicBezTo>
                <a:lnTo>
                  <a:pt x="540219" y="55288"/>
                </a:lnTo>
                <a:cubicBezTo>
                  <a:pt x="540219" y="40390"/>
                  <a:pt x="527190" y="28271"/>
                  <a:pt x="511173" y="28271"/>
                </a:cubicBezTo>
                <a:lnTo>
                  <a:pt x="473260" y="28256"/>
                </a:lnTo>
                <a:lnTo>
                  <a:pt x="473232" y="96744"/>
                </a:lnTo>
                <a:cubicBezTo>
                  <a:pt x="473232" y="99790"/>
                  <a:pt x="471007" y="102262"/>
                  <a:pt x="468266" y="102262"/>
                </a:cubicBezTo>
                <a:lnTo>
                  <a:pt x="447314" y="102262"/>
                </a:lnTo>
                <a:cubicBezTo>
                  <a:pt x="444579" y="102262"/>
                  <a:pt x="442354" y="99790"/>
                  <a:pt x="442354" y="96744"/>
                </a:cubicBezTo>
                <a:lnTo>
                  <a:pt x="442354" y="5527"/>
                </a:lnTo>
                <a:cubicBezTo>
                  <a:pt x="442354" y="2481"/>
                  <a:pt x="444582" y="0"/>
                  <a:pt x="447323" y="0"/>
                </a:cubicBezTo>
                <a:close/>
                <a:moveTo>
                  <a:pt x="41385" y="0"/>
                </a:moveTo>
                <a:lnTo>
                  <a:pt x="123338" y="0"/>
                </a:lnTo>
                <a:cubicBezTo>
                  <a:pt x="126432" y="0"/>
                  <a:pt x="128745" y="2194"/>
                  <a:pt x="128745" y="4883"/>
                </a:cubicBezTo>
                <a:lnTo>
                  <a:pt x="128745" y="23404"/>
                </a:lnTo>
                <a:cubicBezTo>
                  <a:pt x="128745" y="26088"/>
                  <a:pt x="126318" y="28271"/>
                  <a:pt x="123338" y="28271"/>
                </a:cubicBezTo>
                <a:lnTo>
                  <a:pt x="41952" y="28271"/>
                </a:lnTo>
                <a:cubicBezTo>
                  <a:pt x="35966" y="28271"/>
                  <a:pt x="30906" y="33014"/>
                  <a:pt x="30906" y="38632"/>
                </a:cubicBezTo>
                <a:lnTo>
                  <a:pt x="30906" y="66980"/>
                </a:lnTo>
                <a:lnTo>
                  <a:pt x="79579" y="66980"/>
                </a:lnTo>
                <a:cubicBezTo>
                  <a:pt x="82559" y="66980"/>
                  <a:pt x="84984" y="69168"/>
                  <a:pt x="84984" y="71858"/>
                </a:cubicBezTo>
                <a:lnTo>
                  <a:pt x="84984" y="89986"/>
                </a:lnTo>
                <a:cubicBezTo>
                  <a:pt x="84984" y="92670"/>
                  <a:pt x="82559" y="94858"/>
                  <a:pt x="79579" y="94858"/>
                </a:cubicBezTo>
                <a:lnTo>
                  <a:pt x="30906" y="94858"/>
                </a:lnTo>
                <a:lnTo>
                  <a:pt x="30906" y="116499"/>
                </a:lnTo>
                <a:cubicBezTo>
                  <a:pt x="30906" y="122112"/>
                  <a:pt x="35966" y="126855"/>
                  <a:pt x="41952" y="126855"/>
                </a:cubicBezTo>
                <a:lnTo>
                  <a:pt x="123338" y="126855"/>
                </a:lnTo>
                <a:cubicBezTo>
                  <a:pt x="126318" y="126855"/>
                  <a:pt x="128745" y="129035"/>
                  <a:pt x="128745" y="131718"/>
                </a:cubicBezTo>
                <a:lnTo>
                  <a:pt x="128745" y="150240"/>
                </a:lnTo>
                <a:cubicBezTo>
                  <a:pt x="128745" y="152924"/>
                  <a:pt x="126318" y="155109"/>
                  <a:pt x="123338" y="155109"/>
                </a:cubicBezTo>
                <a:lnTo>
                  <a:pt x="41385" y="155109"/>
                </a:lnTo>
                <a:cubicBezTo>
                  <a:pt x="18567" y="155109"/>
                  <a:pt x="0" y="138020"/>
                  <a:pt x="0" y="116986"/>
                </a:cubicBezTo>
                <a:lnTo>
                  <a:pt x="0" y="38125"/>
                </a:lnTo>
                <a:cubicBezTo>
                  <a:pt x="0" y="17082"/>
                  <a:pt x="18567" y="0"/>
                  <a:pt x="41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2" name="Espace réservé du graphique SmartArt 21">
            <a:extLst>
              <a:ext uri="{FF2B5EF4-FFF2-40B4-BE49-F238E27FC236}">
                <a16:creationId xmlns:a16="http://schemas.microsoft.com/office/drawing/2014/main" id="{48CF0776-4B37-4E29-BAA3-34D7A7B17806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595161" y="6473045"/>
            <a:ext cx="125363" cy="155106"/>
          </a:xfrm>
          <a:custGeom>
            <a:avLst/>
            <a:gdLst>
              <a:gd name="connsiteX0" fmla="*/ 56511 w 167151"/>
              <a:gd name="connsiteY0" fmla="*/ 0 h 155106"/>
              <a:gd name="connsiteX1" fmla="*/ 110549 w 167151"/>
              <a:gd name="connsiteY1" fmla="*/ 0 h 155106"/>
              <a:gd name="connsiteX2" fmla="*/ 149413 w 167151"/>
              <a:gd name="connsiteY2" fmla="*/ 36122 h 155106"/>
              <a:gd name="connsiteX3" fmla="*/ 149413 w 167151"/>
              <a:gd name="connsiteY3" fmla="*/ 59009 h 155106"/>
              <a:gd name="connsiteX4" fmla="*/ 110549 w 167151"/>
              <a:gd name="connsiteY4" fmla="*/ 95131 h 155106"/>
              <a:gd name="connsiteX5" fmla="*/ 48620 w 167151"/>
              <a:gd name="connsiteY5" fmla="*/ 95131 h 155106"/>
              <a:gd name="connsiteX6" fmla="*/ 48557 w 167151"/>
              <a:gd name="connsiteY6" fmla="*/ 100003 h 155106"/>
              <a:gd name="connsiteX7" fmla="*/ 77600 w 167151"/>
              <a:gd name="connsiteY7" fmla="*/ 126849 h 155106"/>
              <a:gd name="connsiteX8" fmla="*/ 167151 w 167151"/>
              <a:gd name="connsiteY8" fmla="*/ 126846 h 155106"/>
              <a:gd name="connsiteX9" fmla="*/ 167151 w 167151"/>
              <a:gd name="connsiteY9" fmla="*/ 155106 h 155106"/>
              <a:gd name="connsiteX10" fmla="*/ 77703 w 167151"/>
              <a:gd name="connsiteY10" fmla="*/ 155106 h 155106"/>
              <a:gd name="connsiteX11" fmla="*/ 17639 w 167151"/>
              <a:gd name="connsiteY11" fmla="*/ 99997 h 155106"/>
              <a:gd name="connsiteX12" fmla="*/ 17639 w 167151"/>
              <a:gd name="connsiteY12" fmla="*/ 95131 h 155106"/>
              <a:gd name="connsiteX13" fmla="*/ 0 w 167151"/>
              <a:gd name="connsiteY13" fmla="*/ 95131 h 155106"/>
              <a:gd name="connsiteX14" fmla="*/ 0 w 167151"/>
              <a:gd name="connsiteY14" fmla="*/ 66977 h 155106"/>
              <a:gd name="connsiteX15" fmla="*/ 104754 w 167151"/>
              <a:gd name="connsiteY15" fmla="*/ 66977 h 155106"/>
              <a:gd name="connsiteX16" fmla="*/ 118527 w 167151"/>
              <a:gd name="connsiteY16" fmla="*/ 54416 h 155106"/>
              <a:gd name="connsiteX17" fmla="*/ 118527 w 167151"/>
              <a:gd name="connsiteY17" fmla="*/ 40832 h 155106"/>
              <a:gd name="connsiteX18" fmla="*/ 104754 w 167151"/>
              <a:gd name="connsiteY18" fmla="*/ 28259 h 155106"/>
              <a:gd name="connsiteX19" fmla="*/ 62383 w 167151"/>
              <a:gd name="connsiteY19" fmla="*/ 28259 h 155106"/>
              <a:gd name="connsiteX20" fmla="*/ 48614 w 167151"/>
              <a:gd name="connsiteY20" fmla="*/ 40832 h 155106"/>
              <a:gd name="connsiteX21" fmla="*/ 48614 w 167151"/>
              <a:gd name="connsiteY21" fmla="*/ 49407 h 155106"/>
              <a:gd name="connsiteX22" fmla="*/ 43648 w 167151"/>
              <a:gd name="connsiteY22" fmla="*/ 54926 h 155106"/>
              <a:gd name="connsiteX23" fmla="*/ 22673 w 167151"/>
              <a:gd name="connsiteY23" fmla="*/ 54926 h 155106"/>
              <a:gd name="connsiteX24" fmla="*/ 17713 w 167151"/>
              <a:gd name="connsiteY24" fmla="*/ 49407 h 155106"/>
              <a:gd name="connsiteX25" fmla="*/ 17713 w 167151"/>
              <a:gd name="connsiteY25" fmla="*/ 36122 h 155106"/>
              <a:gd name="connsiteX26" fmla="*/ 47488 w 167151"/>
              <a:gd name="connsiteY26" fmla="*/ 689 h 155106"/>
              <a:gd name="connsiteX27" fmla="*/ 56511 w 167151"/>
              <a:gd name="connsiteY27" fmla="*/ 0 h 15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7151" h="155106">
                <a:moveTo>
                  <a:pt x="56511" y="0"/>
                </a:moveTo>
                <a:lnTo>
                  <a:pt x="110549" y="0"/>
                </a:lnTo>
                <a:cubicBezTo>
                  <a:pt x="131983" y="0"/>
                  <a:pt x="149413" y="16202"/>
                  <a:pt x="149413" y="36122"/>
                </a:cubicBezTo>
                <a:lnTo>
                  <a:pt x="149413" y="59009"/>
                </a:lnTo>
                <a:cubicBezTo>
                  <a:pt x="149413" y="78929"/>
                  <a:pt x="131983" y="95131"/>
                  <a:pt x="110549" y="95131"/>
                </a:cubicBezTo>
                <a:lnTo>
                  <a:pt x="48620" y="95131"/>
                </a:lnTo>
                <a:lnTo>
                  <a:pt x="48557" y="100003"/>
                </a:lnTo>
                <a:cubicBezTo>
                  <a:pt x="48557" y="114889"/>
                  <a:pt x="61586" y="126849"/>
                  <a:pt x="77600" y="126849"/>
                </a:cubicBezTo>
                <a:lnTo>
                  <a:pt x="167151" y="126846"/>
                </a:lnTo>
                <a:lnTo>
                  <a:pt x="167151" y="155106"/>
                </a:lnTo>
                <a:lnTo>
                  <a:pt x="77703" y="155106"/>
                </a:lnTo>
                <a:cubicBezTo>
                  <a:pt x="44659" y="155106"/>
                  <a:pt x="17639" y="130485"/>
                  <a:pt x="17639" y="99997"/>
                </a:cubicBezTo>
                <a:lnTo>
                  <a:pt x="17639" y="95131"/>
                </a:lnTo>
                <a:lnTo>
                  <a:pt x="0" y="95131"/>
                </a:lnTo>
                <a:lnTo>
                  <a:pt x="0" y="66977"/>
                </a:lnTo>
                <a:lnTo>
                  <a:pt x="104754" y="66977"/>
                </a:lnTo>
                <a:cubicBezTo>
                  <a:pt x="112350" y="66977"/>
                  <a:pt x="118527" y="61342"/>
                  <a:pt x="118527" y="54416"/>
                </a:cubicBezTo>
                <a:lnTo>
                  <a:pt x="118527" y="40832"/>
                </a:lnTo>
                <a:cubicBezTo>
                  <a:pt x="118527" y="33900"/>
                  <a:pt x="112350" y="28259"/>
                  <a:pt x="104754" y="28259"/>
                </a:cubicBezTo>
                <a:lnTo>
                  <a:pt x="62383" y="28259"/>
                </a:lnTo>
                <a:cubicBezTo>
                  <a:pt x="54791" y="28259"/>
                  <a:pt x="48614" y="33900"/>
                  <a:pt x="48614" y="40832"/>
                </a:cubicBezTo>
                <a:lnTo>
                  <a:pt x="48614" y="49407"/>
                </a:lnTo>
                <a:cubicBezTo>
                  <a:pt x="48614" y="52447"/>
                  <a:pt x="46389" y="54926"/>
                  <a:pt x="43648" y="54926"/>
                </a:cubicBezTo>
                <a:lnTo>
                  <a:pt x="22673" y="54926"/>
                </a:lnTo>
                <a:cubicBezTo>
                  <a:pt x="19935" y="54926"/>
                  <a:pt x="17713" y="52447"/>
                  <a:pt x="17713" y="49407"/>
                </a:cubicBezTo>
                <a:lnTo>
                  <a:pt x="17713" y="36122"/>
                </a:lnTo>
                <a:cubicBezTo>
                  <a:pt x="17713" y="19339"/>
                  <a:pt x="29918" y="4590"/>
                  <a:pt x="47488" y="689"/>
                </a:cubicBezTo>
                <a:cubicBezTo>
                  <a:pt x="50474" y="28"/>
                  <a:pt x="53509" y="0"/>
                  <a:pt x="5651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17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9F9ED3-28A3-4E16-9B7B-702BB50C75A3}"/>
              </a:ext>
            </a:extLst>
          </p:cNvPr>
          <p:cNvSpPr/>
          <p:nvPr userDrawn="1"/>
        </p:nvSpPr>
        <p:spPr>
          <a:xfrm>
            <a:off x="4697730" y="0"/>
            <a:ext cx="44462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D1203CFD-6366-4ACD-B1CE-A7B111FCE2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9335" y="2066081"/>
            <a:ext cx="4181477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9" y="488357"/>
            <a:ext cx="4181478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190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30">
          <p15:clr>
            <a:srgbClr val="FBAE40"/>
          </p15:clr>
        </p15:guide>
        <p15:guide id="2" orient="horz" pos="845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3265" y="0"/>
            <a:ext cx="5880735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770" y="488358"/>
            <a:ext cx="2754480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br>
              <a:rPr lang="fr-FR"/>
            </a:b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770" y="2066081"/>
            <a:ext cx="2738008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725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35F1D6-B701-4E6A-A95E-54F168A806FD}"/>
              </a:ext>
            </a:extLst>
          </p:cNvPr>
          <p:cNvSpPr/>
          <p:nvPr userDrawn="1"/>
        </p:nvSpPr>
        <p:spPr>
          <a:xfrm>
            <a:off x="3263265" y="0"/>
            <a:ext cx="58807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446AA-FDC7-4D66-8E3A-32C22BE3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3341B1-4C9E-4262-887A-DA3F522E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FF19B2D-1C59-45C9-A227-9DB884FB3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334" y="290514"/>
            <a:ext cx="373261" cy="140493"/>
          </a:xfrm>
          <a:solidFill>
            <a:schemeClr val="accent4"/>
          </a:solidFill>
        </p:spPr>
        <p:txBody>
          <a:bodyPr lIns="72000" tIns="3600" anchor="ctr" anchorCtr="0">
            <a:noAutofit/>
          </a:bodyPr>
          <a:lstStyle>
            <a:lvl1pPr>
              <a:defRPr sz="61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9" y="488358"/>
            <a:ext cx="2702722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9335" y="2066081"/>
            <a:ext cx="2702723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265" y="0"/>
            <a:ext cx="5880735" cy="6858000"/>
          </a:xfrm>
          <a:prstGeom prst="rect">
            <a:avLst/>
          </a:prstGeom>
        </p:spPr>
      </p:pic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6245" y="1157290"/>
            <a:ext cx="3886201" cy="455009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709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892165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6954" y="488358"/>
            <a:ext cx="2758680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23450" y="2066081"/>
            <a:ext cx="2742183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AFA680B8-3A1C-4F3E-BC1D-A1CE66259CDB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388771" y="6473046"/>
            <a:ext cx="575675" cy="155109"/>
          </a:xfrm>
          <a:custGeom>
            <a:avLst/>
            <a:gdLst>
              <a:gd name="connsiteX0" fmla="*/ 593781 w 767567"/>
              <a:gd name="connsiteY0" fmla="*/ 40345 h 155109"/>
              <a:gd name="connsiteX1" fmla="*/ 614690 w 767567"/>
              <a:gd name="connsiteY1" fmla="*/ 40345 h 155109"/>
              <a:gd name="connsiteX2" fmla="*/ 619656 w 767567"/>
              <a:gd name="connsiteY2" fmla="*/ 45858 h 155109"/>
              <a:gd name="connsiteX3" fmla="*/ 619701 w 767567"/>
              <a:gd name="connsiteY3" fmla="*/ 97707 h 155109"/>
              <a:gd name="connsiteX4" fmla="*/ 619704 w 767567"/>
              <a:gd name="connsiteY4" fmla="*/ 97707 h 155109"/>
              <a:gd name="connsiteX5" fmla="*/ 619704 w 767567"/>
              <a:gd name="connsiteY5" fmla="*/ 149553 h 155109"/>
              <a:gd name="connsiteX6" fmla="*/ 614738 w 767567"/>
              <a:gd name="connsiteY6" fmla="*/ 155066 h 155109"/>
              <a:gd name="connsiteX7" fmla="*/ 593829 w 767567"/>
              <a:gd name="connsiteY7" fmla="*/ 155066 h 155109"/>
              <a:gd name="connsiteX8" fmla="*/ 588863 w 767567"/>
              <a:gd name="connsiteY8" fmla="*/ 149553 h 155109"/>
              <a:gd name="connsiteX9" fmla="*/ 588818 w 767567"/>
              <a:gd name="connsiteY9" fmla="*/ 97707 h 155109"/>
              <a:gd name="connsiteX10" fmla="*/ 588815 w 767567"/>
              <a:gd name="connsiteY10" fmla="*/ 97707 h 155109"/>
              <a:gd name="connsiteX11" fmla="*/ 588815 w 767567"/>
              <a:gd name="connsiteY11" fmla="*/ 45858 h 155109"/>
              <a:gd name="connsiteX12" fmla="*/ 593781 w 767567"/>
              <a:gd name="connsiteY12" fmla="*/ 40345 h 155109"/>
              <a:gd name="connsiteX13" fmla="*/ 747851 w 767567"/>
              <a:gd name="connsiteY13" fmla="*/ 6 h 155109"/>
              <a:gd name="connsiteX14" fmla="*/ 753364 w 767567"/>
              <a:gd name="connsiteY14" fmla="*/ 4966 h 155109"/>
              <a:gd name="connsiteX15" fmla="*/ 753364 w 767567"/>
              <a:gd name="connsiteY15" fmla="*/ 23322 h 155109"/>
              <a:gd name="connsiteX16" fmla="*/ 753068 w 767567"/>
              <a:gd name="connsiteY16" fmla="*/ 24855 h 155109"/>
              <a:gd name="connsiteX17" fmla="*/ 747851 w 767567"/>
              <a:gd name="connsiteY17" fmla="*/ 28288 h 155109"/>
              <a:gd name="connsiteX18" fmla="*/ 701552 w 767567"/>
              <a:gd name="connsiteY18" fmla="*/ 28288 h 155109"/>
              <a:gd name="connsiteX19" fmla="*/ 701372 w 767567"/>
              <a:gd name="connsiteY19" fmla="*/ 28282 h 155109"/>
              <a:gd name="connsiteX20" fmla="*/ 683050 w 767567"/>
              <a:gd name="connsiteY20" fmla="*/ 28282 h 155109"/>
              <a:gd name="connsiteX21" fmla="*/ 668369 w 767567"/>
              <a:gd name="connsiteY21" fmla="*/ 41761 h 155109"/>
              <a:gd name="connsiteX22" fmla="*/ 668323 w 767567"/>
              <a:gd name="connsiteY22" fmla="*/ 52296 h 155109"/>
              <a:gd name="connsiteX23" fmla="*/ 681805 w 767567"/>
              <a:gd name="connsiteY23" fmla="*/ 66977 h 155109"/>
              <a:gd name="connsiteX24" fmla="*/ 682996 w 767567"/>
              <a:gd name="connsiteY24" fmla="*/ 66980 h 155109"/>
              <a:gd name="connsiteX25" fmla="*/ 729421 w 767567"/>
              <a:gd name="connsiteY25" fmla="*/ 66980 h 155109"/>
              <a:gd name="connsiteX26" fmla="*/ 767419 w 767567"/>
              <a:gd name="connsiteY26" fmla="*/ 97262 h 155109"/>
              <a:gd name="connsiteX27" fmla="*/ 767567 w 767567"/>
              <a:gd name="connsiteY27" fmla="*/ 101659 h 155109"/>
              <a:gd name="connsiteX28" fmla="*/ 767567 w 767567"/>
              <a:gd name="connsiteY28" fmla="*/ 119869 h 155109"/>
              <a:gd name="connsiteX29" fmla="*/ 729658 w 767567"/>
              <a:gd name="connsiteY29" fmla="*/ 155089 h 155109"/>
              <a:gd name="connsiteX30" fmla="*/ 707691 w 767567"/>
              <a:gd name="connsiteY30" fmla="*/ 155100 h 155109"/>
              <a:gd name="connsiteX31" fmla="*/ 642933 w 767567"/>
              <a:gd name="connsiteY31" fmla="*/ 155100 h 155109"/>
              <a:gd name="connsiteX32" fmla="*/ 637414 w 767567"/>
              <a:gd name="connsiteY32" fmla="*/ 150134 h 155109"/>
              <a:gd name="connsiteX33" fmla="*/ 637414 w 767567"/>
              <a:gd name="connsiteY33" fmla="*/ 131778 h 155109"/>
              <a:gd name="connsiteX34" fmla="*/ 637722 w 767567"/>
              <a:gd name="connsiteY34" fmla="*/ 130231 h 155109"/>
              <a:gd name="connsiteX35" fmla="*/ 642933 w 767567"/>
              <a:gd name="connsiteY35" fmla="*/ 126818 h 155109"/>
              <a:gd name="connsiteX36" fmla="*/ 722048 w 767567"/>
              <a:gd name="connsiteY36" fmla="*/ 126818 h 155109"/>
              <a:gd name="connsiteX37" fmla="*/ 736658 w 767567"/>
              <a:gd name="connsiteY37" fmla="*/ 113342 h 155109"/>
              <a:gd name="connsiteX38" fmla="*/ 736658 w 767567"/>
              <a:gd name="connsiteY38" fmla="*/ 109821 h 155109"/>
              <a:gd name="connsiteX39" fmla="*/ 723247 w 767567"/>
              <a:gd name="connsiteY39" fmla="*/ 95137 h 155109"/>
              <a:gd name="connsiteX40" fmla="*/ 672634 w 767567"/>
              <a:gd name="connsiteY40" fmla="*/ 95137 h 155109"/>
              <a:gd name="connsiteX41" fmla="*/ 637420 w 767567"/>
              <a:gd name="connsiteY41" fmla="*/ 57177 h 155109"/>
              <a:gd name="connsiteX42" fmla="*/ 637417 w 767567"/>
              <a:gd name="connsiteY42" fmla="*/ 35217 h 155109"/>
              <a:gd name="connsiteX43" fmla="*/ 675622 w 767567"/>
              <a:gd name="connsiteY43" fmla="*/ 14 h 155109"/>
              <a:gd name="connsiteX44" fmla="*/ 151429 w 767567"/>
              <a:gd name="connsiteY44" fmla="*/ 6 h 155109"/>
              <a:gd name="connsiteX45" fmla="*/ 215285 w 767567"/>
              <a:gd name="connsiteY45" fmla="*/ 6 h 155109"/>
              <a:gd name="connsiteX46" fmla="*/ 275206 w 767567"/>
              <a:gd name="connsiteY46" fmla="*/ 55299 h 155109"/>
              <a:gd name="connsiteX47" fmla="*/ 275206 w 767567"/>
              <a:gd name="connsiteY47" fmla="*/ 150146 h 155109"/>
              <a:gd name="connsiteX48" fmla="*/ 269690 w 767567"/>
              <a:gd name="connsiteY48" fmla="*/ 155106 h 155109"/>
              <a:gd name="connsiteX49" fmla="*/ 249838 w 767567"/>
              <a:gd name="connsiteY49" fmla="*/ 155106 h 155109"/>
              <a:gd name="connsiteX50" fmla="*/ 244325 w 767567"/>
              <a:gd name="connsiteY50" fmla="*/ 150146 h 155109"/>
              <a:gd name="connsiteX51" fmla="*/ 244325 w 767567"/>
              <a:gd name="connsiteY51" fmla="*/ 55299 h 155109"/>
              <a:gd name="connsiteX52" fmla="*/ 215285 w 767567"/>
              <a:gd name="connsiteY52" fmla="*/ 28288 h 155109"/>
              <a:gd name="connsiteX53" fmla="*/ 177381 w 767567"/>
              <a:gd name="connsiteY53" fmla="*/ 28274 h 155109"/>
              <a:gd name="connsiteX54" fmla="*/ 177381 w 767567"/>
              <a:gd name="connsiteY54" fmla="*/ 149593 h 155109"/>
              <a:gd name="connsiteX55" fmla="*/ 172407 w 767567"/>
              <a:gd name="connsiteY55" fmla="*/ 155106 h 155109"/>
              <a:gd name="connsiteX56" fmla="*/ 151429 w 767567"/>
              <a:gd name="connsiteY56" fmla="*/ 155106 h 155109"/>
              <a:gd name="connsiteX57" fmla="*/ 146461 w 767567"/>
              <a:gd name="connsiteY57" fmla="*/ 149593 h 155109"/>
              <a:gd name="connsiteX58" fmla="*/ 146461 w 767567"/>
              <a:gd name="connsiteY58" fmla="*/ 5527 h 155109"/>
              <a:gd name="connsiteX59" fmla="*/ 151429 w 767567"/>
              <a:gd name="connsiteY59" fmla="*/ 6 h 155109"/>
              <a:gd name="connsiteX60" fmla="*/ 593781 w 767567"/>
              <a:gd name="connsiteY60" fmla="*/ 0 h 155109"/>
              <a:gd name="connsiteX61" fmla="*/ 614690 w 767567"/>
              <a:gd name="connsiteY61" fmla="*/ 0 h 155109"/>
              <a:gd name="connsiteX62" fmla="*/ 619656 w 767567"/>
              <a:gd name="connsiteY62" fmla="*/ 5513 h 155109"/>
              <a:gd name="connsiteX63" fmla="*/ 619701 w 767567"/>
              <a:gd name="connsiteY63" fmla="*/ 11780 h 155109"/>
              <a:gd name="connsiteX64" fmla="*/ 619704 w 767567"/>
              <a:gd name="connsiteY64" fmla="*/ 11780 h 155109"/>
              <a:gd name="connsiteX65" fmla="*/ 619704 w 767567"/>
              <a:gd name="connsiteY65" fmla="*/ 22758 h 155109"/>
              <a:gd name="connsiteX66" fmla="*/ 614738 w 767567"/>
              <a:gd name="connsiteY66" fmla="*/ 28271 h 155109"/>
              <a:gd name="connsiteX67" fmla="*/ 593829 w 767567"/>
              <a:gd name="connsiteY67" fmla="*/ 28271 h 155109"/>
              <a:gd name="connsiteX68" fmla="*/ 588863 w 767567"/>
              <a:gd name="connsiteY68" fmla="*/ 22758 h 155109"/>
              <a:gd name="connsiteX69" fmla="*/ 588818 w 767567"/>
              <a:gd name="connsiteY69" fmla="*/ 11780 h 155109"/>
              <a:gd name="connsiteX70" fmla="*/ 588815 w 767567"/>
              <a:gd name="connsiteY70" fmla="*/ 11780 h 155109"/>
              <a:gd name="connsiteX71" fmla="*/ 588815 w 767567"/>
              <a:gd name="connsiteY71" fmla="*/ 5513 h 155109"/>
              <a:gd name="connsiteX72" fmla="*/ 593781 w 767567"/>
              <a:gd name="connsiteY72" fmla="*/ 0 h 155109"/>
              <a:gd name="connsiteX73" fmla="*/ 447323 w 767567"/>
              <a:gd name="connsiteY73" fmla="*/ 0 h 155109"/>
              <a:gd name="connsiteX74" fmla="*/ 514634 w 767567"/>
              <a:gd name="connsiteY74" fmla="*/ 0 h 155109"/>
              <a:gd name="connsiteX75" fmla="*/ 571100 w 767567"/>
              <a:gd name="connsiteY75" fmla="*/ 54963 h 155109"/>
              <a:gd name="connsiteX76" fmla="*/ 571100 w 767567"/>
              <a:gd name="connsiteY76" fmla="*/ 105094 h 155109"/>
              <a:gd name="connsiteX77" fmla="*/ 511173 w 767567"/>
              <a:gd name="connsiteY77" fmla="*/ 155066 h 155109"/>
              <a:gd name="connsiteX78" fmla="*/ 442354 w 767567"/>
              <a:gd name="connsiteY78" fmla="*/ 155109 h 155109"/>
              <a:gd name="connsiteX79" fmla="*/ 442354 w 767567"/>
              <a:gd name="connsiteY79" fmla="*/ 126855 h 155109"/>
              <a:gd name="connsiteX80" fmla="*/ 511173 w 767567"/>
              <a:gd name="connsiteY80" fmla="*/ 126784 h 155109"/>
              <a:gd name="connsiteX81" fmla="*/ 540219 w 767567"/>
              <a:gd name="connsiteY81" fmla="*/ 105094 h 155109"/>
              <a:gd name="connsiteX82" fmla="*/ 540219 w 767567"/>
              <a:gd name="connsiteY82" fmla="*/ 55288 h 155109"/>
              <a:gd name="connsiteX83" fmla="*/ 511173 w 767567"/>
              <a:gd name="connsiteY83" fmla="*/ 28271 h 155109"/>
              <a:gd name="connsiteX84" fmla="*/ 473260 w 767567"/>
              <a:gd name="connsiteY84" fmla="*/ 28256 h 155109"/>
              <a:gd name="connsiteX85" fmla="*/ 473232 w 767567"/>
              <a:gd name="connsiteY85" fmla="*/ 96744 h 155109"/>
              <a:gd name="connsiteX86" fmla="*/ 468266 w 767567"/>
              <a:gd name="connsiteY86" fmla="*/ 102262 h 155109"/>
              <a:gd name="connsiteX87" fmla="*/ 447314 w 767567"/>
              <a:gd name="connsiteY87" fmla="*/ 102262 h 155109"/>
              <a:gd name="connsiteX88" fmla="*/ 442354 w 767567"/>
              <a:gd name="connsiteY88" fmla="*/ 96744 h 155109"/>
              <a:gd name="connsiteX89" fmla="*/ 442354 w 767567"/>
              <a:gd name="connsiteY89" fmla="*/ 5527 h 155109"/>
              <a:gd name="connsiteX90" fmla="*/ 447323 w 767567"/>
              <a:gd name="connsiteY90" fmla="*/ 0 h 155109"/>
              <a:gd name="connsiteX91" fmla="*/ 41385 w 767567"/>
              <a:gd name="connsiteY91" fmla="*/ 0 h 155109"/>
              <a:gd name="connsiteX92" fmla="*/ 123338 w 767567"/>
              <a:gd name="connsiteY92" fmla="*/ 0 h 155109"/>
              <a:gd name="connsiteX93" fmla="*/ 128745 w 767567"/>
              <a:gd name="connsiteY93" fmla="*/ 4883 h 155109"/>
              <a:gd name="connsiteX94" fmla="*/ 128745 w 767567"/>
              <a:gd name="connsiteY94" fmla="*/ 23404 h 155109"/>
              <a:gd name="connsiteX95" fmla="*/ 123338 w 767567"/>
              <a:gd name="connsiteY95" fmla="*/ 28271 h 155109"/>
              <a:gd name="connsiteX96" fmla="*/ 41952 w 767567"/>
              <a:gd name="connsiteY96" fmla="*/ 28271 h 155109"/>
              <a:gd name="connsiteX97" fmla="*/ 30906 w 767567"/>
              <a:gd name="connsiteY97" fmla="*/ 38632 h 155109"/>
              <a:gd name="connsiteX98" fmla="*/ 30906 w 767567"/>
              <a:gd name="connsiteY98" fmla="*/ 66980 h 155109"/>
              <a:gd name="connsiteX99" fmla="*/ 79579 w 767567"/>
              <a:gd name="connsiteY99" fmla="*/ 66980 h 155109"/>
              <a:gd name="connsiteX100" fmla="*/ 84984 w 767567"/>
              <a:gd name="connsiteY100" fmla="*/ 71858 h 155109"/>
              <a:gd name="connsiteX101" fmla="*/ 84984 w 767567"/>
              <a:gd name="connsiteY101" fmla="*/ 89986 h 155109"/>
              <a:gd name="connsiteX102" fmla="*/ 79579 w 767567"/>
              <a:gd name="connsiteY102" fmla="*/ 94858 h 155109"/>
              <a:gd name="connsiteX103" fmla="*/ 30906 w 767567"/>
              <a:gd name="connsiteY103" fmla="*/ 94858 h 155109"/>
              <a:gd name="connsiteX104" fmla="*/ 30906 w 767567"/>
              <a:gd name="connsiteY104" fmla="*/ 116499 h 155109"/>
              <a:gd name="connsiteX105" fmla="*/ 41952 w 767567"/>
              <a:gd name="connsiteY105" fmla="*/ 126855 h 155109"/>
              <a:gd name="connsiteX106" fmla="*/ 123338 w 767567"/>
              <a:gd name="connsiteY106" fmla="*/ 126855 h 155109"/>
              <a:gd name="connsiteX107" fmla="*/ 128745 w 767567"/>
              <a:gd name="connsiteY107" fmla="*/ 131718 h 155109"/>
              <a:gd name="connsiteX108" fmla="*/ 128745 w 767567"/>
              <a:gd name="connsiteY108" fmla="*/ 150240 h 155109"/>
              <a:gd name="connsiteX109" fmla="*/ 123338 w 767567"/>
              <a:gd name="connsiteY109" fmla="*/ 155109 h 155109"/>
              <a:gd name="connsiteX110" fmla="*/ 41385 w 767567"/>
              <a:gd name="connsiteY110" fmla="*/ 155109 h 155109"/>
              <a:gd name="connsiteX111" fmla="*/ 0 w 767567"/>
              <a:gd name="connsiteY111" fmla="*/ 116986 h 155109"/>
              <a:gd name="connsiteX112" fmla="*/ 0 w 767567"/>
              <a:gd name="connsiteY112" fmla="*/ 38125 h 155109"/>
              <a:gd name="connsiteX113" fmla="*/ 41385 w 767567"/>
              <a:gd name="connsiteY113" fmla="*/ 0 h 15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67567" h="155109">
                <a:moveTo>
                  <a:pt x="593781" y="40345"/>
                </a:moveTo>
                <a:lnTo>
                  <a:pt x="614690" y="40345"/>
                </a:lnTo>
                <a:cubicBezTo>
                  <a:pt x="617428" y="40345"/>
                  <a:pt x="619656" y="42815"/>
                  <a:pt x="619656" y="45858"/>
                </a:cubicBezTo>
                <a:lnTo>
                  <a:pt x="619701" y="97707"/>
                </a:lnTo>
                <a:lnTo>
                  <a:pt x="619704" y="97707"/>
                </a:lnTo>
                <a:lnTo>
                  <a:pt x="619704" y="149553"/>
                </a:lnTo>
                <a:cubicBezTo>
                  <a:pt x="619704" y="152593"/>
                  <a:pt x="617473" y="155066"/>
                  <a:pt x="614738" y="155066"/>
                </a:cubicBezTo>
                <a:lnTo>
                  <a:pt x="593829" y="155066"/>
                </a:lnTo>
                <a:cubicBezTo>
                  <a:pt x="591088" y="155066"/>
                  <a:pt x="588863" y="152593"/>
                  <a:pt x="588863" y="149553"/>
                </a:cubicBezTo>
                <a:lnTo>
                  <a:pt x="588818" y="97707"/>
                </a:lnTo>
                <a:lnTo>
                  <a:pt x="588815" y="97707"/>
                </a:lnTo>
                <a:lnTo>
                  <a:pt x="588815" y="45858"/>
                </a:lnTo>
                <a:cubicBezTo>
                  <a:pt x="588815" y="42815"/>
                  <a:pt x="591046" y="40345"/>
                  <a:pt x="593781" y="40345"/>
                </a:cubicBezTo>
                <a:close/>
                <a:moveTo>
                  <a:pt x="747851" y="6"/>
                </a:moveTo>
                <a:cubicBezTo>
                  <a:pt x="750891" y="6"/>
                  <a:pt x="753364" y="2225"/>
                  <a:pt x="753364" y="4966"/>
                </a:cubicBezTo>
                <a:lnTo>
                  <a:pt x="753364" y="23322"/>
                </a:lnTo>
                <a:cubicBezTo>
                  <a:pt x="753364" y="23806"/>
                  <a:pt x="753268" y="24308"/>
                  <a:pt x="753068" y="24855"/>
                </a:cubicBezTo>
                <a:cubicBezTo>
                  <a:pt x="752316" y="26909"/>
                  <a:pt x="750219" y="28288"/>
                  <a:pt x="747851" y="28288"/>
                </a:cubicBezTo>
                <a:lnTo>
                  <a:pt x="701552" y="28288"/>
                </a:lnTo>
                <a:lnTo>
                  <a:pt x="701372" y="28282"/>
                </a:lnTo>
                <a:lnTo>
                  <a:pt x="683050" y="28282"/>
                </a:lnTo>
                <a:cubicBezTo>
                  <a:pt x="674956" y="28282"/>
                  <a:pt x="668369" y="34330"/>
                  <a:pt x="668369" y="41761"/>
                </a:cubicBezTo>
                <a:lnTo>
                  <a:pt x="668323" y="52296"/>
                </a:lnTo>
                <a:cubicBezTo>
                  <a:pt x="668323" y="60388"/>
                  <a:pt x="674369" y="66977"/>
                  <a:pt x="681805" y="66977"/>
                </a:cubicBezTo>
                <a:lnTo>
                  <a:pt x="682996" y="66980"/>
                </a:lnTo>
                <a:lnTo>
                  <a:pt x="729421" y="66980"/>
                </a:lnTo>
                <a:cubicBezTo>
                  <a:pt x="748139" y="66980"/>
                  <a:pt x="765895" y="80034"/>
                  <a:pt x="767419" y="97262"/>
                </a:cubicBezTo>
                <a:cubicBezTo>
                  <a:pt x="767556" y="98821"/>
                  <a:pt x="767567" y="100257"/>
                  <a:pt x="767567" y="101659"/>
                </a:cubicBezTo>
                <a:lnTo>
                  <a:pt x="767567" y="119869"/>
                </a:lnTo>
                <a:cubicBezTo>
                  <a:pt x="767567" y="139294"/>
                  <a:pt x="750581" y="155089"/>
                  <a:pt x="729658" y="155089"/>
                </a:cubicBezTo>
                <a:lnTo>
                  <a:pt x="707691" y="155100"/>
                </a:lnTo>
                <a:lnTo>
                  <a:pt x="642933" y="155100"/>
                </a:lnTo>
                <a:cubicBezTo>
                  <a:pt x="639890" y="155100"/>
                  <a:pt x="637414" y="152872"/>
                  <a:pt x="637414" y="150134"/>
                </a:cubicBezTo>
                <a:lnTo>
                  <a:pt x="637414" y="131778"/>
                </a:lnTo>
                <a:cubicBezTo>
                  <a:pt x="637414" y="131297"/>
                  <a:pt x="637514" y="130790"/>
                  <a:pt x="637722" y="130231"/>
                </a:cubicBezTo>
                <a:cubicBezTo>
                  <a:pt x="638465" y="128188"/>
                  <a:pt x="640562" y="126818"/>
                  <a:pt x="642933" y="126818"/>
                </a:cubicBezTo>
                <a:lnTo>
                  <a:pt x="722048" y="126818"/>
                </a:lnTo>
                <a:cubicBezTo>
                  <a:pt x="730142" y="126818"/>
                  <a:pt x="736658" y="120775"/>
                  <a:pt x="736658" y="113342"/>
                </a:cubicBezTo>
                <a:lnTo>
                  <a:pt x="736658" y="109821"/>
                </a:lnTo>
                <a:cubicBezTo>
                  <a:pt x="736658" y="101724"/>
                  <a:pt x="730678" y="95137"/>
                  <a:pt x="723247" y="95137"/>
                </a:cubicBezTo>
                <a:lnTo>
                  <a:pt x="672634" y="95137"/>
                </a:lnTo>
                <a:cubicBezTo>
                  <a:pt x="653215" y="95137"/>
                  <a:pt x="637420" y="78108"/>
                  <a:pt x="637420" y="57177"/>
                </a:cubicBezTo>
                <a:lnTo>
                  <a:pt x="637417" y="35217"/>
                </a:lnTo>
                <a:cubicBezTo>
                  <a:pt x="637417" y="15812"/>
                  <a:pt x="654693" y="14"/>
                  <a:pt x="675622" y="14"/>
                </a:cubicBezTo>
                <a:close/>
                <a:moveTo>
                  <a:pt x="151429" y="6"/>
                </a:moveTo>
                <a:lnTo>
                  <a:pt x="215285" y="6"/>
                </a:lnTo>
                <a:cubicBezTo>
                  <a:pt x="248325" y="6"/>
                  <a:pt x="275206" y="24806"/>
                  <a:pt x="275206" y="55299"/>
                </a:cubicBezTo>
                <a:lnTo>
                  <a:pt x="275206" y="150146"/>
                </a:lnTo>
                <a:cubicBezTo>
                  <a:pt x="275206" y="152884"/>
                  <a:pt x="272733" y="155106"/>
                  <a:pt x="269690" y="155106"/>
                </a:cubicBezTo>
                <a:lnTo>
                  <a:pt x="249838" y="155106"/>
                </a:lnTo>
                <a:cubicBezTo>
                  <a:pt x="246798" y="155106"/>
                  <a:pt x="244325" y="152884"/>
                  <a:pt x="244325" y="150146"/>
                </a:cubicBezTo>
                <a:lnTo>
                  <a:pt x="244325" y="55299"/>
                </a:lnTo>
                <a:cubicBezTo>
                  <a:pt x="244325" y="40407"/>
                  <a:pt x="231299" y="28288"/>
                  <a:pt x="215285" y="28288"/>
                </a:cubicBezTo>
                <a:lnTo>
                  <a:pt x="177381" y="28274"/>
                </a:lnTo>
                <a:lnTo>
                  <a:pt x="177381" y="149593"/>
                </a:lnTo>
                <a:cubicBezTo>
                  <a:pt x="177381" y="152633"/>
                  <a:pt x="175148" y="155106"/>
                  <a:pt x="172407" y="155106"/>
                </a:cubicBezTo>
                <a:lnTo>
                  <a:pt x="151429" y="155106"/>
                </a:lnTo>
                <a:cubicBezTo>
                  <a:pt x="148689" y="155106"/>
                  <a:pt x="146461" y="152633"/>
                  <a:pt x="146461" y="149593"/>
                </a:cubicBezTo>
                <a:lnTo>
                  <a:pt x="146461" y="5527"/>
                </a:lnTo>
                <a:cubicBezTo>
                  <a:pt x="146461" y="2481"/>
                  <a:pt x="148689" y="6"/>
                  <a:pt x="151429" y="6"/>
                </a:cubicBezTo>
                <a:close/>
                <a:moveTo>
                  <a:pt x="593781" y="0"/>
                </a:moveTo>
                <a:lnTo>
                  <a:pt x="614690" y="0"/>
                </a:lnTo>
                <a:cubicBezTo>
                  <a:pt x="617428" y="0"/>
                  <a:pt x="619656" y="2473"/>
                  <a:pt x="619656" y="5513"/>
                </a:cubicBezTo>
                <a:lnTo>
                  <a:pt x="619701" y="11780"/>
                </a:lnTo>
                <a:lnTo>
                  <a:pt x="619704" y="11780"/>
                </a:lnTo>
                <a:lnTo>
                  <a:pt x="619704" y="22758"/>
                </a:lnTo>
                <a:cubicBezTo>
                  <a:pt x="619704" y="25798"/>
                  <a:pt x="617473" y="28271"/>
                  <a:pt x="614738" y="28271"/>
                </a:cubicBezTo>
                <a:lnTo>
                  <a:pt x="593829" y="28271"/>
                </a:lnTo>
                <a:cubicBezTo>
                  <a:pt x="591088" y="28271"/>
                  <a:pt x="588863" y="25798"/>
                  <a:pt x="588863" y="22758"/>
                </a:cubicBezTo>
                <a:lnTo>
                  <a:pt x="588818" y="11780"/>
                </a:lnTo>
                <a:lnTo>
                  <a:pt x="588815" y="11780"/>
                </a:lnTo>
                <a:lnTo>
                  <a:pt x="588815" y="5513"/>
                </a:lnTo>
                <a:cubicBezTo>
                  <a:pt x="588815" y="2473"/>
                  <a:pt x="591046" y="0"/>
                  <a:pt x="593781" y="0"/>
                </a:cubicBezTo>
                <a:close/>
                <a:moveTo>
                  <a:pt x="447323" y="0"/>
                </a:moveTo>
                <a:lnTo>
                  <a:pt x="514634" y="0"/>
                </a:lnTo>
                <a:cubicBezTo>
                  <a:pt x="546555" y="0"/>
                  <a:pt x="571100" y="25709"/>
                  <a:pt x="571100" y="54963"/>
                </a:cubicBezTo>
                <a:lnTo>
                  <a:pt x="571100" y="105094"/>
                </a:lnTo>
                <a:cubicBezTo>
                  <a:pt x="571100" y="135582"/>
                  <a:pt x="544216" y="155066"/>
                  <a:pt x="511173" y="155066"/>
                </a:cubicBezTo>
                <a:lnTo>
                  <a:pt x="442354" y="155109"/>
                </a:lnTo>
                <a:lnTo>
                  <a:pt x="442354" y="126855"/>
                </a:lnTo>
                <a:lnTo>
                  <a:pt x="511173" y="126784"/>
                </a:lnTo>
                <a:cubicBezTo>
                  <a:pt x="527190" y="126784"/>
                  <a:pt x="540219" y="119986"/>
                  <a:pt x="540219" y="105094"/>
                </a:cubicBezTo>
                <a:lnTo>
                  <a:pt x="540219" y="55288"/>
                </a:lnTo>
                <a:cubicBezTo>
                  <a:pt x="540219" y="40390"/>
                  <a:pt x="527190" y="28271"/>
                  <a:pt x="511173" y="28271"/>
                </a:cubicBezTo>
                <a:lnTo>
                  <a:pt x="473260" y="28256"/>
                </a:lnTo>
                <a:lnTo>
                  <a:pt x="473232" y="96744"/>
                </a:lnTo>
                <a:cubicBezTo>
                  <a:pt x="473232" y="99790"/>
                  <a:pt x="471007" y="102262"/>
                  <a:pt x="468266" y="102262"/>
                </a:cubicBezTo>
                <a:lnTo>
                  <a:pt x="447314" y="102262"/>
                </a:lnTo>
                <a:cubicBezTo>
                  <a:pt x="444579" y="102262"/>
                  <a:pt x="442354" y="99790"/>
                  <a:pt x="442354" y="96744"/>
                </a:cubicBezTo>
                <a:lnTo>
                  <a:pt x="442354" y="5527"/>
                </a:lnTo>
                <a:cubicBezTo>
                  <a:pt x="442354" y="2481"/>
                  <a:pt x="444582" y="0"/>
                  <a:pt x="447323" y="0"/>
                </a:cubicBezTo>
                <a:close/>
                <a:moveTo>
                  <a:pt x="41385" y="0"/>
                </a:moveTo>
                <a:lnTo>
                  <a:pt x="123338" y="0"/>
                </a:lnTo>
                <a:cubicBezTo>
                  <a:pt x="126432" y="0"/>
                  <a:pt x="128745" y="2194"/>
                  <a:pt x="128745" y="4883"/>
                </a:cubicBezTo>
                <a:lnTo>
                  <a:pt x="128745" y="23404"/>
                </a:lnTo>
                <a:cubicBezTo>
                  <a:pt x="128745" y="26088"/>
                  <a:pt x="126318" y="28271"/>
                  <a:pt x="123338" y="28271"/>
                </a:cubicBezTo>
                <a:lnTo>
                  <a:pt x="41952" y="28271"/>
                </a:lnTo>
                <a:cubicBezTo>
                  <a:pt x="35966" y="28271"/>
                  <a:pt x="30906" y="33014"/>
                  <a:pt x="30906" y="38632"/>
                </a:cubicBezTo>
                <a:lnTo>
                  <a:pt x="30906" y="66980"/>
                </a:lnTo>
                <a:lnTo>
                  <a:pt x="79579" y="66980"/>
                </a:lnTo>
                <a:cubicBezTo>
                  <a:pt x="82559" y="66980"/>
                  <a:pt x="84984" y="69168"/>
                  <a:pt x="84984" y="71858"/>
                </a:cubicBezTo>
                <a:lnTo>
                  <a:pt x="84984" y="89986"/>
                </a:lnTo>
                <a:cubicBezTo>
                  <a:pt x="84984" y="92670"/>
                  <a:pt x="82559" y="94858"/>
                  <a:pt x="79579" y="94858"/>
                </a:cubicBezTo>
                <a:lnTo>
                  <a:pt x="30906" y="94858"/>
                </a:lnTo>
                <a:lnTo>
                  <a:pt x="30906" y="116499"/>
                </a:lnTo>
                <a:cubicBezTo>
                  <a:pt x="30906" y="122112"/>
                  <a:pt x="35966" y="126855"/>
                  <a:pt x="41952" y="126855"/>
                </a:cubicBezTo>
                <a:lnTo>
                  <a:pt x="123338" y="126855"/>
                </a:lnTo>
                <a:cubicBezTo>
                  <a:pt x="126318" y="126855"/>
                  <a:pt x="128745" y="129035"/>
                  <a:pt x="128745" y="131718"/>
                </a:cubicBezTo>
                <a:lnTo>
                  <a:pt x="128745" y="150240"/>
                </a:lnTo>
                <a:cubicBezTo>
                  <a:pt x="128745" y="152924"/>
                  <a:pt x="126318" y="155109"/>
                  <a:pt x="123338" y="155109"/>
                </a:cubicBezTo>
                <a:lnTo>
                  <a:pt x="41385" y="155109"/>
                </a:lnTo>
                <a:cubicBezTo>
                  <a:pt x="18567" y="155109"/>
                  <a:pt x="0" y="138020"/>
                  <a:pt x="0" y="116986"/>
                </a:cubicBezTo>
                <a:lnTo>
                  <a:pt x="0" y="38125"/>
                </a:lnTo>
                <a:cubicBezTo>
                  <a:pt x="0" y="17082"/>
                  <a:pt x="18567" y="0"/>
                  <a:pt x="41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2" name="Espace réservé du graphique SmartArt 21">
            <a:extLst>
              <a:ext uri="{FF2B5EF4-FFF2-40B4-BE49-F238E27FC236}">
                <a16:creationId xmlns:a16="http://schemas.microsoft.com/office/drawing/2014/main" id="{48CF0776-4B37-4E29-BAA3-34D7A7B17806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595161" y="6473045"/>
            <a:ext cx="125363" cy="155106"/>
          </a:xfrm>
          <a:custGeom>
            <a:avLst/>
            <a:gdLst>
              <a:gd name="connsiteX0" fmla="*/ 56511 w 167151"/>
              <a:gd name="connsiteY0" fmla="*/ 0 h 155106"/>
              <a:gd name="connsiteX1" fmla="*/ 110549 w 167151"/>
              <a:gd name="connsiteY1" fmla="*/ 0 h 155106"/>
              <a:gd name="connsiteX2" fmla="*/ 149413 w 167151"/>
              <a:gd name="connsiteY2" fmla="*/ 36122 h 155106"/>
              <a:gd name="connsiteX3" fmla="*/ 149413 w 167151"/>
              <a:gd name="connsiteY3" fmla="*/ 59009 h 155106"/>
              <a:gd name="connsiteX4" fmla="*/ 110549 w 167151"/>
              <a:gd name="connsiteY4" fmla="*/ 95131 h 155106"/>
              <a:gd name="connsiteX5" fmla="*/ 48620 w 167151"/>
              <a:gd name="connsiteY5" fmla="*/ 95131 h 155106"/>
              <a:gd name="connsiteX6" fmla="*/ 48557 w 167151"/>
              <a:gd name="connsiteY6" fmla="*/ 100003 h 155106"/>
              <a:gd name="connsiteX7" fmla="*/ 77600 w 167151"/>
              <a:gd name="connsiteY7" fmla="*/ 126849 h 155106"/>
              <a:gd name="connsiteX8" fmla="*/ 167151 w 167151"/>
              <a:gd name="connsiteY8" fmla="*/ 126846 h 155106"/>
              <a:gd name="connsiteX9" fmla="*/ 167151 w 167151"/>
              <a:gd name="connsiteY9" fmla="*/ 155106 h 155106"/>
              <a:gd name="connsiteX10" fmla="*/ 77703 w 167151"/>
              <a:gd name="connsiteY10" fmla="*/ 155106 h 155106"/>
              <a:gd name="connsiteX11" fmla="*/ 17639 w 167151"/>
              <a:gd name="connsiteY11" fmla="*/ 99997 h 155106"/>
              <a:gd name="connsiteX12" fmla="*/ 17639 w 167151"/>
              <a:gd name="connsiteY12" fmla="*/ 95131 h 155106"/>
              <a:gd name="connsiteX13" fmla="*/ 0 w 167151"/>
              <a:gd name="connsiteY13" fmla="*/ 95131 h 155106"/>
              <a:gd name="connsiteX14" fmla="*/ 0 w 167151"/>
              <a:gd name="connsiteY14" fmla="*/ 66977 h 155106"/>
              <a:gd name="connsiteX15" fmla="*/ 104754 w 167151"/>
              <a:gd name="connsiteY15" fmla="*/ 66977 h 155106"/>
              <a:gd name="connsiteX16" fmla="*/ 118527 w 167151"/>
              <a:gd name="connsiteY16" fmla="*/ 54416 h 155106"/>
              <a:gd name="connsiteX17" fmla="*/ 118527 w 167151"/>
              <a:gd name="connsiteY17" fmla="*/ 40832 h 155106"/>
              <a:gd name="connsiteX18" fmla="*/ 104754 w 167151"/>
              <a:gd name="connsiteY18" fmla="*/ 28259 h 155106"/>
              <a:gd name="connsiteX19" fmla="*/ 62383 w 167151"/>
              <a:gd name="connsiteY19" fmla="*/ 28259 h 155106"/>
              <a:gd name="connsiteX20" fmla="*/ 48614 w 167151"/>
              <a:gd name="connsiteY20" fmla="*/ 40832 h 155106"/>
              <a:gd name="connsiteX21" fmla="*/ 48614 w 167151"/>
              <a:gd name="connsiteY21" fmla="*/ 49407 h 155106"/>
              <a:gd name="connsiteX22" fmla="*/ 43648 w 167151"/>
              <a:gd name="connsiteY22" fmla="*/ 54926 h 155106"/>
              <a:gd name="connsiteX23" fmla="*/ 22673 w 167151"/>
              <a:gd name="connsiteY23" fmla="*/ 54926 h 155106"/>
              <a:gd name="connsiteX24" fmla="*/ 17713 w 167151"/>
              <a:gd name="connsiteY24" fmla="*/ 49407 h 155106"/>
              <a:gd name="connsiteX25" fmla="*/ 17713 w 167151"/>
              <a:gd name="connsiteY25" fmla="*/ 36122 h 155106"/>
              <a:gd name="connsiteX26" fmla="*/ 47488 w 167151"/>
              <a:gd name="connsiteY26" fmla="*/ 689 h 155106"/>
              <a:gd name="connsiteX27" fmla="*/ 56511 w 167151"/>
              <a:gd name="connsiteY27" fmla="*/ 0 h 15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7151" h="155106">
                <a:moveTo>
                  <a:pt x="56511" y="0"/>
                </a:moveTo>
                <a:lnTo>
                  <a:pt x="110549" y="0"/>
                </a:lnTo>
                <a:cubicBezTo>
                  <a:pt x="131983" y="0"/>
                  <a:pt x="149413" y="16202"/>
                  <a:pt x="149413" y="36122"/>
                </a:cubicBezTo>
                <a:lnTo>
                  <a:pt x="149413" y="59009"/>
                </a:lnTo>
                <a:cubicBezTo>
                  <a:pt x="149413" y="78929"/>
                  <a:pt x="131983" y="95131"/>
                  <a:pt x="110549" y="95131"/>
                </a:cubicBezTo>
                <a:lnTo>
                  <a:pt x="48620" y="95131"/>
                </a:lnTo>
                <a:lnTo>
                  <a:pt x="48557" y="100003"/>
                </a:lnTo>
                <a:cubicBezTo>
                  <a:pt x="48557" y="114889"/>
                  <a:pt x="61586" y="126849"/>
                  <a:pt x="77600" y="126849"/>
                </a:cubicBezTo>
                <a:lnTo>
                  <a:pt x="167151" y="126846"/>
                </a:lnTo>
                <a:lnTo>
                  <a:pt x="167151" y="155106"/>
                </a:lnTo>
                <a:lnTo>
                  <a:pt x="77703" y="155106"/>
                </a:lnTo>
                <a:cubicBezTo>
                  <a:pt x="44659" y="155106"/>
                  <a:pt x="17639" y="130485"/>
                  <a:pt x="17639" y="99997"/>
                </a:cubicBezTo>
                <a:lnTo>
                  <a:pt x="17639" y="95131"/>
                </a:lnTo>
                <a:lnTo>
                  <a:pt x="0" y="95131"/>
                </a:lnTo>
                <a:lnTo>
                  <a:pt x="0" y="66977"/>
                </a:lnTo>
                <a:lnTo>
                  <a:pt x="104754" y="66977"/>
                </a:lnTo>
                <a:cubicBezTo>
                  <a:pt x="112350" y="66977"/>
                  <a:pt x="118527" y="61342"/>
                  <a:pt x="118527" y="54416"/>
                </a:cubicBezTo>
                <a:lnTo>
                  <a:pt x="118527" y="40832"/>
                </a:lnTo>
                <a:cubicBezTo>
                  <a:pt x="118527" y="33900"/>
                  <a:pt x="112350" y="28259"/>
                  <a:pt x="104754" y="28259"/>
                </a:cubicBezTo>
                <a:lnTo>
                  <a:pt x="62383" y="28259"/>
                </a:lnTo>
                <a:cubicBezTo>
                  <a:pt x="54791" y="28259"/>
                  <a:pt x="48614" y="33900"/>
                  <a:pt x="48614" y="40832"/>
                </a:cubicBezTo>
                <a:lnTo>
                  <a:pt x="48614" y="49407"/>
                </a:lnTo>
                <a:cubicBezTo>
                  <a:pt x="48614" y="52447"/>
                  <a:pt x="46389" y="54926"/>
                  <a:pt x="43648" y="54926"/>
                </a:cubicBezTo>
                <a:lnTo>
                  <a:pt x="22673" y="54926"/>
                </a:lnTo>
                <a:cubicBezTo>
                  <a:pt x="19935" y="54926"/>
                  <a:pt x="17713" y="52447"/>
                  <a:pt x="17713" y="49407"/>
                </a:cubicBezTo>
                <a:lnTo>
                  <a:pt x="17713" y="36122"/>
                </a:lnTo>
                <a:cubicBezTo>
                  <a:pt x="17713" y="19339"/>
                  <a:pt x="29918" y="4590"/>
                  <a:pt x="47488" y="689"/>
                </a:cubicBezTo>
                <a:cubicBezTo>
                  <a:pt x="50474" y="28"/>
                  <a:pt x="53509" y="0"/>
                  <a:pt x="5651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97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9F9ED3-28A3-4E16-9B7B-702BB50C75A3}"/>
              </a:ext>
            </a:extLst>
          </p:cNvPr>
          <p:cNvSpPr/>
          <p:nvPr userDrawn="1"/>
        </p:nvSpPr>
        <p:spPr>
          <a:xfrm>
            <a:off x="0" y="0"/>
            <a:ext cx="3028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D1203CFD-6366-4ACD-B1CE-A7B111FCE2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58264" y="1615892"/>
            <a:ext cx="5518439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259" y="488358"/>
            <a:ext cx="5518439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</a:p>
        </p:txBody>
      </p:sp>
    </p:spTree>
    <p:extLst>
      <p:ext uri="{BB962C8B-B14F-4D97-AF65-F5344CB8AC3E}">
        <p14:creationId xmlns:p14="http://schemas.microsoft.com/office/powerpoint/2010/main" val="70658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03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32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1BFA-EFAB-40C5-9362-28E6C93567A6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FD0C-8BF1-4BE7-BD1D-E83CAA9870FB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88648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9F9ED3-28A3-4E16-9B7B-702BB50C75A3}"/>
              </a:ext>
            </a:extLst>
          </p:cNvPr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D1203CFD-6366-4ACD-B1CE-A7B111FCE2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049" y="1615892"/>
            <a:ext cx="5518439" cy="559577"/>
          </a:xfrm>
        </p:spPr>
        <p:txBody>
          <a:bodyPr/>
          <a:lstStyle>
            <a:lvl1pPr>
              <a:defRPr lang="fr-FR" sz="12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 </a:t>
            </a:r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ea</a:t>
            </a:r>
            <a:r>
              <a:rPr lang="fr-FR"/>
              <a:t> commodo </a:t>
            </a:r>
            <a:r>
              <a:rPr lang="fr-FR" err="1"/>
              <a:t>consequat</a:t>
            </a:r>
            <a:br>
              <a:rPr lang="fr-FR"/>
            </a:br>
            <a:r>
              <a:rPr lang="fr-FR"/>
              <a:t>Duis </a:t>
            </a:r>
            <a:r>
              <a:rPr lang="fr-FR" err="1"/>
              <a:t>autem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eum</a:t>
            </a:r>
            <a:r>
              <a:rPr lang="fr-FR"/>
              <a:t> </a:t>
            </a:r>
            <a:r>
              <a:rPr lang="fr-FR" err="1"/>
              <a:t>iriure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 esse </a:t>
            </a:r>
            <a:r>
              <a:rPr lang="fr-FR" err="1"/>
              <a:t>molestie</a:t>
            </a:r>
            <a:br>
              <a:rPr lang="fr-FR"/>
            </a:b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 </a:t>
            </a:r>
            <a:r>
              <a:rPr lang="fr-FR" err="1"/>
              <a:t>feugiat</a:t>
            </a:r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4" y="488358"/>
            <a:ext cx="5518439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F7B134B-CEE1-4B3F-99F2-084E5E6AFD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5049" y="2462761"/>
            <a:ext cx="2633902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7D1A913-9D94-48B5-9EB5-8799E4D9FB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54581" y="2462761"/>
            <a:ext cx="2633902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103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7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29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0044" y="1620839"/>
            <a:ext cx="5473544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0613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  <p15:guide id="2" orient="horz" pos="1275">
          <p15:clr>
            <a:srgbClr val="FBAE40"/>
          </p15:clr>
        </p15:guide>
        <p15:guide id="3" orient="horz" pos="338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8155" y="2258350"/>
            <a:ext cx="5473544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1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742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7">
          <p15:clr>
            <a:srgbClr val="FBAE40"/>
          </p15:clr>
        </p15:guide>
        <p15:guide id="2" orient="horz" pos="1207">
          <p15:clr>
            <a:srgbClr val="FBAE40"/>
          </p15:clr>
        </p15:guide>
        <p15:guide id="3" orient="horz" pos="311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6658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91363525-AE49-4EF8-9F01-EA4DEC5CE1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8901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90E33E1-0062-466D-BE7B-A10AECB0F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37406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9ABC139D-3F91-429F-9C45-453EE04110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8153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30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66">
          <p15:clr>
            <a:srgbClr val="FBAE40"/>
          </p15:clr>
        </p15:guide>
        <p15:guide id="3" orient="horz" pos="238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6658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91363525-AE49-4EF8-9F01-EA4DEC5CE1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38901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90E33E1-0062-466D-BE7B-A10AECB0F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37406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9ABC139D-3F91-429F-9C45-453EE04110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8153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A677BB95-E617-4B53-8FD8-92DD98D485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5343" y="1820022"/>
            <a:ext cx="1909760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EBFE8F77-D2F7-4D93-9659-D241305336A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43194" y="1820022"/>
            <a:ext cx="1909760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48A6B463-9F91-401C-84B5-E21495934CA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1046" y="1820022"/>
            <a:ext cx="1909760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5C27A767-7DE4-417B-9E3B-2B8BB2B38DD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38897" y="1820022"/>
            <a:ext cx="1909760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663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66">
          <p15:clr>
            <a:srgbClr val="FBAE40"/>
          </p15:clr>
        </p15:guide>
        <p15:guide id="3" orient="horz" pos="238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619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90E33E1-0062-466D-BE7B-A10AECB0F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2779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9ABC139D-3F91-429F-9C45-453EE04110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5938" y="4335383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284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253">
          <p15:clr>
            <a:srgbClr val="FBAE40"/>
          </p15:clr>
        </p15:guide>
        <p15:guide id="3" orient="horz" pos="252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488" y="4335383"/>
            <a:ext cx="2321318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90E33E1-0062-466D-BE7B-A10AECB0F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1341" y="4335383"/>
            <a:ext cx="2321318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9ABC139D-3F91-429F-9C45-453EE04110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4501" y="4335383"/>
            <a:ext cx="2321318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5343" y="1820022"/>
            <a:ext cx="2633607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12200753-697D-48D4-A664-F86D69A9FBC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55197" y="1820022"/>
            <a:ext cx="2633607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676CA5FC-4D09-4E04-8CE2-9C8A6432B1D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15052" y="1820022"/>
            <a:ext cx="2633607" cy="2353088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155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581" y="4536796"/>
            <a:ext cx="4066644" cy="338106"/>
          </a:xfrm>
        </p:spPr>
        <p:txBody>
          <a:bodyPr/>
          <a:lstStyle>
            <a:lvl1pPr algn="l">
              <a:defRPr/>
            </a:lvl1pPr>
            <a:lvl2pPr algn="l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90E33E1-0062-466D-BE7B-A10AECB0F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86776" y="4536796"/>
            <a:ext cx="4064922" cy="338106"/>
          </a:xfrm>
        </p:spPr>
        <p:txBody>
          <a:bodyPr/>
          <a:lstStyle>
            <a:lvl1pPr algn="l">
              <a:defRPr/>
            </a:lvl1pPr>
            <a:lvl2pPr algn="l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5343" y="1820021"/>
            <a:ext cx="4061881" cy="2592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12200753-697D-48D4-A664-F86D69A9FBC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86776" y="1820021"/>
            <a:ext cx="4061881" cy="2592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215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0043" y="1629521"/>
            <a:ext cx="8381655" cy="45274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226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92015" y="1629521"/>
            <a:ext cx="4059683" cy="45274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B2F88C0E-C827-4FAF-95EA-F11BC44D1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6713" y="1629520"/>
            <a:ext cx="4185288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39208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0630-5517-42EA-84BB-C79D0083D5BF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2D5D-1B96-4066-9BC5-E08DE2FB862A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32163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46307" y="1629521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197D3C73-4F1A-4DAB-A957-071D70ADBB4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94598" y="1629521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E4651968-4A04-4D09-B04F-91E0A4C3C15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8017" y="1629521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07C64C01-49BC-49F4-97D6-FE121E5D064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42888" y="1629521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8" name="Espace réservé pour une image  9">
            <a:extLst>
              <a:ext uri="{FF2B5EF4-FFF2-40B4-BE49-F238E27FC236}">
                <a16:creationId xmlns:a16="http://schemas.microsoft.com/office/drawing/2014/main" id="{AFDE621D-73E0-4124-92A2-D9B32D30F3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46307" y="4049267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9">
            <a:extLst>
              <a:ext uri="{FF2B5EF4-FFF2-40B4-BE49-F238E27FC236}">
                <a16:creationId xmlns:a16="http://schemas.microsoft.com/office/drawing/2014/main" id="{AF859C3C-6DC7-481E-90ED-B19B246D93D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4598" y="4049267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6531CA80-3386-4821-ACAC-70D28CC3A81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8017" y="4049267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1" name="Espace réservé pour une image  9">
            <a:extLst>
              <a:ext uri="{FF2B5EF4-FFF2-40B4-BE49-F238E27FC236}">
                <a16:creationId xmlns:a16="http://schemas.microsoft.com/office/drawing/2014/main" id="{4739764D-AA5E-4722-B4D5-19B004717EE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42888" y="4049267"/>
            <a:ext cx="1908811" cy="209666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527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iapositive infograph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6797FC5-6C3D-4138-A22B-25A93A47052F}"/>
              </a:ext>
            </a:extLst>
          </p:cNvPr>
          <p:cNvSpPr txBox="1"/>
          <p:nvPr userDrawn="1"/>
        </p:nvSpPr>
        <p:spPr>
          <a:xfrm>
            <a:off x="292179" y="754380"/>
            <a:ext cx="6842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>
                <a:solidFill>
                  <a:schemeClr val="bg1"/>
                </a:solidFill>
                <a:latin typeface="+mj-lt"/>
              </a:rPr>
              <a:t>Diapositives</a:t>
            </a:r>
          </a:p>
          <a:p>
            <a:r>
              <a:rPr lang="fr-FR" sz="4500" b="1">
                <a:solidFill>
                  <a:schemeClr val="bg1"/>
                </a:solidFill>
                <a:latin typeface="+mj-lt"/>
              </a:rPr>
              <a:t>Données et infographies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2475B-7CF7-49DA-A68D-80D222243F11}"/>
              </a:ext>
            </a:extLst>
          </p:cNvPr>
          <p:cNvSpPr/>
          <p:nvPr userDrawn="1"/>
        </p:nvSpPr>
        <p:spPr>
          <a:xfrm>
            <a:off x="391122" y="2962276"/>
            <a:ext cx="267890" cy="50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82C95D8-4AA6-4827-9B60-6B7D03DA46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731" y="6473187"/>
            <a:ext cx="574109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53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59B7C29-C90B-4392-BEAD-DADA66C2E7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299" y="3926486"/>
            <a:ext cx="1918444" cy="338106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  <a:lvl2pPr algn="ctr">
              <a:spcBef>
                <a:spcPts val="0"/>
              </a:spcBef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42D09871-79A1-414E-9478-80275393F5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8105" y="2298461"/>
            <a:ext cx="2327967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1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00499062-E389-4BA7-8F0D-27788F3058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658" y="2298461"/>
            <a:ext cx="2327967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1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6E439620-C355-44B9-A213-3FA67B7487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89551" y="2298461"/>
            <a:ext cx="2327967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rgbClr val="3EA47A"/>
          </a:solidFill>
        </p:spPr>
        <p:txBody>
          <a:bodyPr wrap="square" anchor="ctr" anchorCtr="1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6E37C34-332B-4988-9F20-6114CC4450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0998" y="2298461"/>
            <a:ext cx="2327967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1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88AD2F90-3E58-4711-A917-780A2039D1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33255" y="3926486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32" name="Espace réservé du texte 12">
            <a:extLst>
              <a:ext uri="{FF2B5EF4-FFF2-40B4-BE49-F238E27FC236}">
                <a16:creationId xmlns:a16="http://schemas.microsoft.com/office/drawing/2014/main" id="{F49A95ED-C2F7-43DE-BFFA-60E2BE66C0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1952" y="3926486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B3DEFAA0-EA6E-4ECD-9811-2AD541E1CA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2604" y="3926486"/>
            <a:ext cx="1918444" cy="338106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450"/>
              </a:spcAft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705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59B7C29-C90B-4392-BEAD-DADA66C2E7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836" y="3933116"/>
            <a:ext cx="813607" cy="174856"/>
          </a:xfrm>
        </p:spPr>
        <p:txBody>
          <a:bodyPr/>
          <a:lstStyle>
            <a:lvl1pPr algn="ctr">
              <a:defRPr lang="fr-FR" sz="112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12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2010</a:t>
            </a:r>
          </a:p>
        </p:txBody>
      </p:sp>
      <p:sp>
        <p:nvSpPr>
          <p:cNvPr id="32" name="Espace réservé du texte 12">
            <a:extLst>
              <a:ext uri="{FF2B5EF4-FFF2-40B4-BE49-F238E27FC236}">
                <a16:creationId xmlns:a16="http://schemas.microsoft.com/office/drawing/2014/main" id="{F49A95ED-C2F7-43DE-BFFA-60E2BE66C0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478" y="4783037"/>
            <a:ext cx="1310322" cy="338106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7" name="Espace réservé du graphique SmartArt 6">
            <a:extLst>
              <a:ext uri="{FF2B5EF4-FFF2-40B4-BE49-F238E27FC236}">
                <a16:creationId xmlns:a16="http://schemas.microsoft.com/office/drawing/2014/main" id="{8B8A9226-5474-4D40-937D-ECC2E8543A85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391715" y="4447525"/>
            <a:ext cx="8360570" cy="3288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404DED29-E90A-4D3B-89F3-36397AFA9B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6713" y="1629520"/>
            <a:ext cx="5654042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graphique SmartArt 8">
            <a:extLst>
              <a:ext uri="{FF2B5EF4-FFF2-40B4-BE49-F238E27FC236}">
                <a16:creationId xmlns:a16="http://schemas.microsoft.com/office/drawing/2014/main" id="{E7884008-475F-4740-BBB1-EF3D8DE77E5C}"/>
              </a:ext>
            </a:extLst>
          </p:cNvPr>
          <p:cNvSpPr>
            <a:spLocks noGrp="1" noChangeAspect="1"/>
          </p:cNvSpPr>
          <p:nvPr>
            <p:ph type="dgm" sz="quarter" idx="34"/>
          </p:nvPr>
        </p:nvSpPr>
        <p:spPr>
          <a:xfrm>
            <a:off x="1063815" y="4349587"/>
            <a:ext cx="167649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4" name="Espace réservé du graphique SmartArt 8">
            <a:extLst>
              <a:ext uri="{FF2B5EF4-FFF2-40B4-BE49-F238E27FC236}">
                <a16:creationId xmlns:a16="http://schemas.microsoft.com/office/drawing/2014/main" id="{390A66A7-C7BB-486A-9C84-37A285B79381}"/>
              </a:ext>
            </a:extLst>
          </p:cNvPr>
          <p:cNvSpPr>
            <a:spLocks noGrp="1" noChangeAspect="1"/>
          </p:cNvSpPr>
          <p:nvPr>
            <p:ph type="dgm" sz="quarter" idx="35"/>
          </p:nvPr>
        </p:nvSpPr>
        <p:spPr>
          <a:xfrm>
            <a:off x="2717880" y="4349587"/>
            <a:ext cx="167649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5" name="Espace réservé du graphique SmartArt 8">
            <a:extLst>
              <a:ext uri="{FF2B5EF4-FFF2-40B4-BE49-F238E27FC236}">
                <a16:creationId xmlns:a16="http://schemas.microsoft.com/office/drawing/2014/main" id="{99C0753E-FBE4-4641-8FAF-570F30FD950F}"/>
              </a:ext>
            </a:extLst>
          </p:cNvPr>
          <p:cNvSpPr>
            <a:spLocks noGrp="1" noChangeAspect="1"/>
          </p:cNvSpPr>
          <p:nvPr>
            <p:ph type="dgm" sz="quarter" idx="36"/>
          </p:nvPr>
        </p:nvSpPr>
        <p:spPr>
          <a:xfrm>
            <a:off x="4371945" y="4349587"/>
            <a:ext cx="167649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6" name="Espace réservé du graphique SmartArt 8">
            <a:extLst>
              <a:ext uri="{FF2B5EF4-FFF2-40B4-BE49-F238E27FC236}">
                <a16:creationId xmlns:a16="http://schemas.microsoft.com/office/drawing/2014/main" id="{36A8206A-8CE6-4996-B140-02C64A02D8CD}"/>
              </a:ext>
            </a:extLst>
          </p:cNvPr>
          <p:cNvSpPr>
            <a:spLocks noGrp="1" noChangeAspect="1"/>
          </p:cNvSpPr>
          <p:nvPr>
            <p:ph type="dgm" sz="quarter" idx="37"/>
          </p:nvPr>
        </p:nvSpPr>
        <p:spPr>
          <a:xfrm>
            <a:off x="6026010" y="4349587"/>
            <a:ext cx="167649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4" name="Espace réservé du graphique SmartArt 8">
            <a:extLst>
              <a:ext uri="{FF2B5EF4-FFF2-40B4-BE49-F238E27FC236}">
                <a16:creationId xmlns:a16="http://schemas.microsoft.com/office/drawing/2014/main" id="{D6162C6C-4E3D-4ADC-93F6-DFB56C7A06BA}"/>
              </a:ext>
            </a:extLst>
          </p:cNvPr>
          <p:cNvSpPr>
            <a:spLocks noGrp="1" noChangeAspect="1"/>
          </p:cNvSpPr>
          <p:nvPr>
            <p:ph type="dgm" sz="quarter" idx="38"/>
          </p:nvPr>
        </p:nvSpPr>
        <p:spPr>
          <a:xfrm>
            <a:off x="7680074" y="4349587"/>
            <a:ext cx="167649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96D9F143-BF9D-46CC-AF91-5DCAACB457A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404765" y="3933116"/>
            <a:ext cx="813607" cy="174856"/>
          </a:xfrm>
        </p:spPr>
        <p:txBody>
          <a:bodyPr/>
          <a:lstStyle>
            <a:lvl1pPr algn="ctr">
              <a:defRPr lang="fr-FR" sz="112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12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2010</a:t>
            </a:r>
          </a:p>
        </p:txBody>
      </p:sp>
      <p:sp>
        <p:nvSpPr>
          <p:cNvPr id="36" name="Espace réservé du texte 12">
            <a:extLst>
              <a:ext uri="{FF2B5EF4-FFF2-40B4-BE49-F238E27FC236}">
                <a16:creationId xmlns:a16="http://schemas.microsoft.com/office/drawing/2014/main" id="{F4F038BC-E7EF-481C-A6C0-AD4B97CBC0B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56407" y="4783037"/>
            <a:ext cx="1310322" cy="338106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37" name="Espace réservé du texte 12">
            <a:extLst>
              <a:ext uri="{FF2B5EF4-FFF2-40B4-BE49-F238E27FC236}">
                <a16:creationId xmlns:a16="http://schemas.microsoft.com/office/drawing/2014/main" id="{7A2A836A-3F71-4868-81AE-A35C86521F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9600" y="3933116"/>
            <a:ext cx="813607" cy="174856"/>
          </a:xfrm>
        </p:spPr>
        <p:txBody>
          <a:bodyPr/>
          <a:lstStyle>
            <a:lvl1pPr algn="ctr">
              <a:defRPr lang="fr-FR" sz="112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12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2010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14F6C40C-55CE-4F53-9169-105D19847CC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1242" y="4783037"/>
            <a:ext cx="1310322" cy="338106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39" name="Espace réservé du texte 12">
            <a:extLst>
              <a:ext uri="{FF2B5EF4-FFF2-40B4-BE49-F238E27FC236}">
                <a16:creationId xmlns:a16="http://schemas.microsoft.com/office/drawing/2014/main" id="{79CBE28D-83DE-49BC-AA1F-52ABBC701C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06384" y="3933116"/>
            <a:ext cx="813607" cy="174856"/>
          </a:xfrm>
        </p:spPr>
        <p:txBody>
          <a:bodyPr/>
          <a:lstStyle>
            <a:lvl1pPr algn="ctr">
              <a:defRPr lang="fr-FR" sz="112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12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2010</a:t>
            </a:r>
          </a:p>
        </p:txBody>
      </p:sp>
      <p:sp>
        <p:nvSpPr>
          <p:cNvPr id="40" name="Espace réservé du texte 12">
            <a:extLst>
              <a:ext uri="{FF2B5EF4-FFF2-40B4-BE49-F238E27FC236}">
                <a16:creationId xmlns:a16="http://schemas.microsoft.com/office/drawing/2014/main" id="{CA62E8A6-9511-484D-AA87-40D8CD4124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58026" y="4783037"/>
            <a:ext cx="1310322" cy="338106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23DA2B46-D907-4F62-B45B-74BEA859F69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53168" y="3933116"/>
            <a:ext cx="813607" cy="174856"/>
          </a:xfrm>
        </p:spPr>
        <p:txBody>
          <a:bodyPr/>
          <a:lstStyle>
            <a:lvl1pPr algn="ctr">
              <a:defRPr lang="fr-FR" sz="112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12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2010</a:t>
            </a:r>
          </a:p>
        </p:txBody>
      </p:sp>
      <p:sp>
        <p:nvSpPr>
          <p:cNvPr id="42" name="Espace réservé du texte 12">
            <a:extLst>
              <a:ext uri="{FF2B5EF4-FFF2-40B4-BE49-F238E27FC236}">
                <a16:creationId xmlns:a16="http://schemas.microsoft.com/office/drawing/2014/main" id="{9BB4DBD8-CDDB-4443-99A3-71074FFA6E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04810" y="4783037"/>
            <a:ext cx="1310322" cy="338106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275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111699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404DED29-E90A-4D3B-89F3-36397AFA9B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983" y="2107698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FB0C6FFF-B7EC-48F5-9C7A-B951B936E9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7983" y="3525865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73AB8421-8982-49CD-94AB-1D5160F8E5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7983" y="4944032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AE3734E-DFDD-46CE-AF8E-01B7083391D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70043" y="2106304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26D07B1D-CDDE-491E-A8B1-B4569ED09C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70043" y="3525865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B1E7C0BA-F10A-45C2-8FE9-650713D714D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70043" y="4945426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3" name="Espace réservé du graphique SmartArt 8">
            <a:extLst>
              <a:ext uri="{FF2B5EF4-FFF2-40B4-BE49-F238E27FC236}">
                <a16:creationId xmlns:a16="http://schemas.microsoft.com/office/drawing/2014/main" id="{FB38743D-B914-465A-AB05-740E71C33392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7336398" y="2824644"/>
            <a:ext cx="152408" cy="203211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3" name="Espace réservé du graphique SmartArt 8">
            <a:extLst>
              <a:ext uri="{FF2B5EF4-FFF2-40B4-BE49-F238E27FC236}">
                <a16:creationId xmlns:a16="http://schemas.microsoft.com/office/drawing/2014/main" id="{5FF13226-2B73-4F38-A266-946FB8AC5FE9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7336398" y="3178387"/>
            <a:ext cx="152408" cy="203211"/>
          </a:xfrm>
          <a:prstGeom prst="ellipse">
            <a:avLst/>
          </a:prstGeo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4" name="Espace réservé du graphique SmartArt 8">
            <a:extLst>
              <a:ext uri="{FF2B5EF4-FFF2-40B4-BE49-F238E27FC236}">
                <a16:creationId xmlns:a16="http://schemas.microsoft.com/office/drawing/2014/main" id="{C5EFD2AE-A491-4383-AC38-B141766E7BC1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7336398" y="3532130"/>
            <a:ext cx="152408" cy="203211"/>
          </a:xfrm>
          <a:prstGeom prst="ellipse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5" name="Espace réservé du graphique SmartArt 8">
            <a:extLst>
              <a:ext uri="{FF2B5EF4-FFF2-40B4-BE49-F238E27FC236}">
                <a16:creationId xmlns:a16="http://schemas.microsoft.com/office/drawing/2014/main" id="{20F095A0-F3DA-4512-82C9-4D45D0B9B113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336398" y="3885873"/>
            <a:ext cx="152408" cy="203211"/>
          </a:xfrm>
          <a:prstGeom prst="ellipse">
            <a:avLst/>
          </a:prstGeo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6" name="Espace réservé du graphique SmartArt 8">
            <a:extLst>
              <a:ext uri="{FF2B5EF4-FFF2-40B4-BE49-F238E27FC236}">
                <a16:creationId xmlns:a16="http://schemas.microsoft.com/office/drawing/2014/main" id="{57FB62B4-ACED-4400-BF4F-2271A25AA150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7336398" y="4239616"/>
            <a:ext cx="152408" cy="203211"/>
          </a:xfrm>
          <a:prstGeom prst="ellipse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7" name="Espace réservé du graphique SmartArt 8">
            <a:extLst>
              <a:ext uri="{FF2B5EF4-FFF2-40B4-BE49-F238E27FC236}">
                <a16:creationId xmlns:a16="http://schemas.microsoft.com/office/drawing/2014/main" id="{2CF3F770-1C89-4350-B365-9AEAD60C9418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7336398" y="4593357"/>
            <a:ext cx="152408" cy="203211"/>
          </a:xfrm>
          <a:prstGeom prst="ellipse">
            <a:avLst/>
          </a:prstGeo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8" name="Espace réservé du texte 12">
            <a:extLst>
              <a:ext uri="{FF2B5EF4-FFF2-40B4-BE49-F238E27FC236}">
                <a16:creationId xmlns:a16="http://schemas.microsoft.com/office/drawing/2014/main" id="{EC712F8A-CB2E-4C1C-ABA7-9B42D25384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38477" y="2856894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49" name="Espace réservé du texte 12">
            <a:extLst>
              <a:ext uri="{FF2B5EF4-FFF2-40B4-BE49-F238E27FC236}">
                <a16:creationId xmlns:a16="http://schemas.microsoft.com/office/drawing/2014/main" id="{D89A4B58-BC17-4953-A3AA-EC21159DE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38477" y="3210538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50" name="Espace réservé du texte 12">
            <a:extLst>
              <a:ext uri="{FF2B5EF4-FFF2-40B4-BE49-F238E27FC236}">
                <a16:creationId xmlns:a16="http://schemas.microsoft.com/office/drawing/2014/main" id="{A9C5CB5B-24F6-434D-8EB5-5B50CD87E31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38477" y="3564182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51" name="Espace réservé du texte 12">
            <a:extLst>
              <a:ext uri="{FF2B5EF4-FFF2-40B4-BE49-F238E27FC236}">
                <a16:creationId xmlns:a16="http://schemas.microsoft.com/office/drawing/2014/main" id="{05305D3E-22A4-4513-98B7-9DF08295FDC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38477" y="3917826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52" name="Espace réservé du texte 12">
            <a:extLst>
              <a:ext uri="{FF2B5EF4-FFF2-40B4-BE49-F238E27FC236}">
                <a16:creationId xmlns:a16="http://schemas.microsoft.com/office/drawing/2014/main" id="{884A6EAE-8E2C-4CA6-9717-3A8B2ADD210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38477" y="4271470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53" name="Espace réservé du texte 12">
            <a:extLst>
              <a:ext uri="{FF2B5EF4-FFF2-40B4-BE49-F238E27FC236}">
                <a16:creationId xmlns:a16="http://schemas.microsoft.com/office/drawing/2014/main" id="{512B698A-0523-485F-8381-E4EB026572E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638477" y="4625112"/>
            <a:ext cx="1209059" cy="116570"/>
          </a:xfrm>
        </p:spPr>
        <p:txBody>
          <a:bodyPr/>
          <a:lstStyle>
            <a:lvl1pPr>
              <a:defRPr sz="75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42E17F2E-9FF4-4C52-B7B6-22A14E399D5A}"/>
              </a:ext>
            </a:extLst>
          </p:cNvPr>
          <p:cNvSpPr>
            <a:spLocks noGrp="1"/>
          </p:cNvSpPr>
          <p:nvPr>
            <p:ph type="chart" sz="quarter" idx="52"/>
          </p:nvPr>
        </p:nvSpPr>
        <p:spPr>
          <a:xfrm>
            <a:off x="4640580" y="2106613"/>
            <a:ext cx="2546033" cy="3460667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349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DD83137D-7359-4303-B5E0-9B0735C60C74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154641" y="1856698"/>
            <a:ext cx="2647133" cy="3529511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108000" anchor="t" anchorCtr="1">
            <a:noAutofit/>
          </a:bodyPr>
          <a:lstStyle>
            <a:lvl1pPr algn="ctr">
              <a:defRPr sz="675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1800" b="0">
                <a:solidFill>
                  <a:schemeClr val="bg1"/>
                </a:solidFill>
                <a:latin typeface="Enedis Medium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3 %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383275A6-33E0-4A6F-A8DA-732F79FF1B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5652" y="2523281"/>
            <a:ext cx="4147596" cy="87440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endParaRPr lang="fr-FR"/>
          </a:p>
          <a:p>
            <a:pPr lvl="0"/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C3F8C23B-9090-4E3E-995B-DC4E2403DA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275" y="5788768"/>
            <a:ext cx="2544238" cy="69956"/>
          </a:xfrm>
        </p:spPr>
        <p:txBody>
          <a:bodyPr/>
          <a:lstStyle>
            <a:lvl1pPr>
              <a:defRPr lang="fr-FR" sz="450" i="1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22F603DC-A232-4257-9A53-750F8B37AFDD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447084" y="2636548"/>
            <a:ext cx="2062246" cy="2749661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108000" anchor="t" anchorCtr="1">
            <a:noAutofit/>
          </a:bodyPr>
          <a:lstStyle>
            <a:lvl1pPr algn="ctr">
              <a:defRPr sz="60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1500" b="0">
                <a:solidFill>
                  <a:schemeClr val="bg1"/>
                </a:solidFill>
                <a:latin typeface="Enedis Medium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3 %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D508E1A-F47D-45D4-AD32-42AC3D78DFD7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1717966" y="3355796"/>
            <a:ext cx="1520482" cy="2027309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108000" anchor="t" anchorCtr="1">
            <a:noAutofit/>
          </a:bodyPr>
          <a:lstStyle>
            <a:lvl1pPr algn="ctr">
              <a:defRPr sz="45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1200" b="0">
                <a:solidFill>
                  <a:schemeClr val="bg1"/>
                </a:solidFill>
                <a:latin typeface="Enedis Medium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3 %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59B1F85-1BF1-4166-9139-BB9ED7E1E87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887671" y="3809712"/>
            <a:ext cx="1181070" cy="1574760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rgbClr val="3EA47A"/>
          </a:solidFill>
        </p:spPr>
        <p:txBody>
          <a:bodyPr wrap="square" lIns="0" tIns="108000" anchor="t" anchorCtr="1">
            <a:noAutofit/>
          </a:bodyPr>
          <a:lstStyle>
            <a:lvl1pPr algn="ctr">
              <a:defRPr sz="375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1050" b="0">
                <a:solidFill>
                  <a:schemeClr val="bg1"/>
                </a:solidFill>
                <a:latin typeface="Enedis Medium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3 %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D746D39-EA69-42B7-B5D3-9C0AD00CCA72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059706" y="4268472"/>
            <a:ext cx="837000" cy="1116000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108000" anchor="t" anchorCtr="1">
            <a:noAutofit/>
          </a:bodyPr>
          <a:lstStyle>
            <a:lvl1pPr algn="ctr">
              <a:defRPr sz="375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1050" b="0">
                <a:solidFill>
                  <a:schemeClr val="bg1"/>
                </a:solidFill>
                <a:latin typeface="Enedis Medium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3 %</a:t>
            </a:r>
          </a:p>
        </p:txBody>
      </p:sp>
    </p:spTree>
    <p:extLst>
      <p:ext uri="{BB962C8B-B14F-4D97-AF65-F5344CB8AC3E}">
        <p14:creationId xmlns:p14="http://schemas.microsoft.com/office/powerpoint/2010/main" val="277350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329" y="1623035"/>
            <a:ext cx="4288323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C2E2208-2F77-4260-9C56-272D6A66665B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079319" y="2705071"/>
            <a:ext cx="1539000" cy="2052000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675" cap="all" baseline="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Turpe 6 </a:t>
            </a:r>
          </a:p>
          <a:p>
            <a:pPr lvl="1"/>
            <a:r>
              <a:rPr lang="fr-FR"/>
              <a:t>265 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D368EA-2ECB-4E12-A103-3538D6E8B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98" y="2409044"/>
            <a:ext cx="2016643" cy="2644055"/>
          </a:xfrm>
          <a:prstGeom prst="rect">
            <a:avLst/>
          </a:prstGeom>
        </p:spPr>
      </p:pic>
      <p:sp>
        <p:nvSpPr>
          <p:cNvPr id="22" name="Espace réservé du graphique SmartArt 8">
            <a:extLst>
              <a:ext uri="{FF2B5EF4-FFF2-40B4-BE49-F238E27FC236}">
                <a16:creationId xmlns:a16="http://schemas.microsoft.com/office/drawing/2014/main" id="{9308853B-A637-4163-9FB9-88969E99BACC}"/>
              </a:ext>
            </a:extLst>
          </p:cNvPr>
          <p:cNvSpPr>
            <a:spLocks noGrp="1" noChangeAspect="1"/>
          </p:cNvSpPr>
          <p:nvPr>
            <p:ph type="dgm" sz="quarter" idx="37"/>
          </p:nvPr>
        </p:nvSpPr>
        <p:spPr>
          <a:xfrm>
            <a:off x="6104941" y="4569119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graphique SmartArt 8">
            <a:extLst>
              <a:ext uri="{FF2B5EF4-FFF2-40B4-BE49-F238E27FC236}">
                <a16:creationId xmlns:a16="http://schemas.microsoft.com/office/drawing/2014/main" id="{CF34D806-5829-45C4-9530-B11964E5AC1E}"/>
              </a:ext>
            </a:extLst>
          </p:cNvPr>
          <p:cNvSpPr>
            <a:spLocks noGrp="1" noChangeAspect="1"/>
          </p:cNvSpPr>
          <p:nvPr>
            <p:ph type="dgm" sz="quarter" idx="38"/>
          </p:nvPr>
        </p:nvSpPr>
        <p:spPr>
          <a:xfrm>
            <a:off x="6785840" y="4949198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4" name="Espace réservé du graphique SmartArt 8">
            <a:extLst>
              <a:ext uri="{FF2B5EF4-FFF2-40B4-BE49-F238E27FC236}">
                <a16:creationId xmlns:a16="http://schemas.microsoft.com/office/drawing/2014/main" id="{9CC9463E-67BA-4E49-88E4-B45AEE411786}"/>
              </a:ext>
            </a:extLst>
          </p:cNvPr>
          <p:cNvSpPr>
            <a:spLocks noGrp="1" noChangeAspect="1"/>
          </p:cNvSpPr>
          <p:nvPr>
            <p:ph type="dgm" sz="quarter" idx="39"/>
          </p:nvPr>
        </p:nvSpPr>
        <p:spPr>
          <a:xfrm>
            <a:off x="7464496" y="4569118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5" name="Espace réservé du graphique SmartArt 8">
            <a:extLst>
              <a:ext uri="{FF2B5EF4-FFF2-40B4-BE49-F238E27FC236}">
                <a16:creationId xmlns:a16="http://schemas.microsoft.com/office/drawing/2014/main" id="{B3FA48D9-581B-450E-9D20-96295C3E355E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7755009" y="3647100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6" name="Espace réservé du graphique SmartArt 8">
            <a:extLst>
              <a:ext uri="{FF2B5EF4-FFF2-40B4-BE49-F238E27FC236}">
                <a16:creationId xmlns:a16="http://schemas.microsoft.com/office/drawing/2014/main" id="{F4E36404-C72D-4C3A-9F42-D847F517CC34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5816672" y="3647100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7" name="Espace réservé du graphique SmartArt 8">
            <a:extLst>
              <a:ext uri="{FF2B5EF4-FFF2-40B4-BE49-F238E27FC236}">
                <a16:creationId xmlns:a16="http://schemas.microsoft.com/office/drawing/2014/main" id="{A4F39823-1042-4F79-AC54-EC1D7CA2A4BF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104940" y="2725918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9" name="Espace réservé du graphique SmartArt 8">
            <a:extLst>
              <a:ext uri="{FF2B5EF4-FFF2-40B4-BE49-F238E27FC236}">
                <a16:creationId xmlns:a16="http://schemas.microsoft.com/office/drawing/2014/main" id="{18217AA2-6FC2-40A6-B227-6A6F5D9C88CD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464496" y="2725917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0" name="Espace réservé du graphique SmartArt 8">
            <a:extLst>
              <a:ext uri="{FF2B5EF4-FFF2-40B4-BE49-F238E27FC236}">
                <a16:creationId xmlns:a16="http://schemas.microsoft.com/office/drawing/2014/main" id="{C9735A35-8535-45E4-92DF-DE829F99B24D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6785840" y="2359642"/>
            <a:ext cx="125957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D2278900-8E81-4B4E-9E1D-C20F556F7D9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95823" y="2742223"/>
            <a:ext cx="1209059" cy="122469"/>
          </a:xfrm>
        </p:spPr>
        <p:txBody>
          <a:bodyPr/>
          <a:lstStyle>
            <a:lvl1pPr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1D54A5FB-59CC-4BB3-9B0F-033BF4AE73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73842" y="3657135"/>
            <a:ext cx="1209059" cy="122469"/>
          </a:xfrm>
        </p:spPr>
        <p:txBody>
          <a:bodyPr/>
          <a:lstStyle>
            <a:lvl1pPr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6" name="Espace réservé du texte 12">
            <a:extLst>
              <a:ext uri="{FF2B5EF4-FFF2-40B4-BE49-F238E27FC236}">
                <a16:creationId xmlns:a16="http://schemas.microsoft.com/office/drawing/2014/main" id="{AB6CA24B-8DC9-4B3E-A654-E6C5DA4D39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07499" y="4591636"/>
            <a:ext cx="1209059" cy="122469"/>
          </a:xfrm>
        </p:spPr>
        <p:txBody>
          <a:bodyPr/>
          <a:lstStyle>
            <a:lvl1pPr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7" name="Espace réservé du texte 12">
            <a:extLst>
              <a:ext uri="{FF2B5EF4-FFF2-40B4-BE49-F238E27FC236}">
                <a16:creationId xmlns:a16="http://schemas.microsoft.com/office/drawing/2014/main" id="{33CCE965-48DA-4D1B-BD83-285FED0C0C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93234" y="4591636"/>
            <a:ext cx="1209059" cy="122469"/>
          </a:xfrm>
        </p:spPr>
        <p:txBody>
          <a:bodyPr/>
          <a:lstStyle>
            <a:lvl1pPr algn="r"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B1206C18-7BDF-4EAF-86E6-17F19F882B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37576" y="2109442"/>
            <a:ext cx="1209059" cy="122469"/>
          </a:xfrm>
        </p:spPr>
        <p:txBody>
          <a:bodyPr/>
          <a:lstStyle>
            <a:lvl1pPr algn="ctr"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9" name="Espace réservé du texte 12">
            <a:extLst>
              <a:ext uri="{FF2B5EF4-FFF2-40B4-BE49-F238E27FC236}">
                <a16:creationId xmlns:a16="http://schemas.microsoft.com/office/drawing/2014/main" id="{830A20CD-0B89-4B33-9D5D-B0DB5C50E43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44288" y="5244912"/>
            <a:ext cx="1209059" cy="122469"/>
          </a:xfrm>
        </p:spPr>
        <p:txBody>
          <a:bodyPr/>
          <a:lstStyle>
            <a:lvl1pPr algn="ctr"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40" name="Espace réservé du texte 12">
            <a:extLst>
              <a:ext uri="{FF2B5EF4-FFF2-40B4-BE49-F238E27FC236}">
                <a16:creationId xmlns:a16="http://schemas.microsoft.com/office/drawing/2014/main" id="{09DA45A2-6CDE-414A-9C75-870E2756B09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29812" y="3657135"/>
            <a:ext cx="1209059" cy="122469"/>
          </a:xfrm>
        </p:spPr>
        <p:txBody>
          <a:bodyPr/>
          <a:lstStyle>
            <a:lvl1pPr algn="r"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F2427857-3448-4823-8020-0772F77E64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92459" y="2742223"/>
            <a:ext cx="1209059" cy="122469"/>
          </a:xfrm>
        </p:spPr>
        <p:txBody>
          <a:bodyPr/>
          <a:lstStyle>
            <a:lvl1pPr algn="r">
              <a:defRPr sz="788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61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329" y="1623035"/>
            <a:ext cx="4288323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C2E2208-2F77-4260-9C56-272D6A66665B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5288348" y="2967174"/>
            <a:ext cx="1119596" cy="599940"/>
          </a:xfrm>
          <a:prstGeom prst="rect">
            <a:avLst/>
          </a:prstGeom>
          <a:gradFill>
            <a:gsLst>
              <a:gs pos="0">
                <a:srgbClr val="FED36B"/>
              </a:gs>
              <a:gs pos="50000">
                <a:srgbClr val="FED36B"/>
              </a:gs>
              <a:gs pos="100000">
                <a:srgbClr val="FED36B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Achats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B1206C18-7BDF-4EAF-86E6-17F19F882B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173570" y="2219536"/>
            <a:ext cx="1298453" cy="466281"/>
          </a:xfrm>
        </p:spPr>
        <p:txBody>
          <a:bodyPr/>
          <a:lstStyle>
            <a:lvl1pPr algn="ctr">
              <a:defRPr lang="fr-FR" sz="3000" b="1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/>
              <a:t>5,7 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C44CA4CE-B74A-40DC-8C5B-FF2B89C6E4A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54012" y="2976699"/>
            <a:ext cx="1298453" cy="373051"/>
          </a:xfrm>
        </p:spPr>
        <p:txBody>
          <a:bodyPr/>
          <a:lstStyle>
            <a:lvl1pPr algn="ctr">
              <a:defRPr lang="fr-FR" sz="24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/>
              <a:t>4,2 Md€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E6609425-0DB6-4379-B88A-215A878462C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35155" y="3633644"/>
            <a:ext cx="1298453" cy="326371"/>
          </a:xfrm>
        </p:spPr>
        <p:txBody>
          <a:bodyPr/>
          <a:lstStyle>
            <a:lvl1pPr algn="ctr">
              <a:defRPr lang="fr-FR" sz="2100" b="1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/>
              <a:t>3,3 Md€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D1E61153-84ED-472F-A30C-AEBF0FB66D58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>
          <a:xfrm>
            <a:off x="5288348" y="3573325"/>
            <a:ext cx="1119596" cy="599940"/>
          </a:xfrm>
          <a:prstGeom prst="rect">
            <a:avLst/>
          </a:prstGeom>
          <a:gradFill>
            <a:gsLst>
              <a:gs pos="0">
                <a:srgbClr val="FED36B"/>
              </a:gs>
              <a:gs pos="50000">
                <a:srgbClr val="FED36B"/>
              </a:gs>
              <a:gs pos="100000">
                <a:srgbClr val="FED36B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Charges </a:t>
            </a:r>
            <a:br>
              <a:rPr lang="fr-FR"/>
            </a:br>
            <a:r>
              <a:rPr lang="fr-FR"/>
              <a:t>de personnel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FD56A59D-C171-4075-95F6-4E5D73603454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5288348" y="4179476"/>
            <a:ext cx="1119596" cy="599940"/>
          </a:xfrm>
          <a:prstGeom prst="rect">
            <a:avLst/>
          </a:prstGeom>
          <a:gradFill>
            <a:gsLst>
              <a:gs pos="0">
                <a:srgbClr val="FED36B"/>
              </a:gs>
              <a:gs pos="50000">
                <a:srgbClr val="FED36B"/>
              </a:gs>
              <a:gs pos="100000">
                <a:srgbClr val="FED36B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Taxes</a:t>
            </a:r>
          </a:p>
        </p:txBody>
      </p:sp>
      <p:sp>
        <p:nvSpPr>
          <p:cNvPr id="42" name="Espace réservé du texte 19">
            <a:extLst>
              <a:ext uri="{FF2B5EF4-FFF2-40B4-BE49-F238E27FC236}">
                <a16:creationId xmlns:a16="http://schemas.microsoft.com/office/drawing/2014/main" id="{8B4873CE-6659-48B9-9DE0-FD7877982378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5288348" y="4785627"/>
            <a:ext cx="1119596" cy="599940"/>
          </a:xfrm>
          <a:prstGeom prst="rect">
            <a:avLst/>
          </a:prstGeom>
          <a:gradFill>
            <a:gsLst>
              <a:gs pos="0">
                <a:srgbClr val="FED36B"/>
              </a:gs>
              <a:gs pos="50000">
                <a:srgbClr val="FED36B"/>
              </a:gs>
              <a:gs pos="100000">
                <a:srgbClr val="FED36B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APCO</a:t>
            </a:r>
          </a:p>
        </p:txBody>
      </p:sp>
      <p:sp>
        <p:nvSpPr>
          <p:cNvPr id="43" name="Espace réservé du texte 19">
            <a:extLst>
              <a:ext uri="{FF2B5EF4-FFF2-40B4-BE49-F238E27FC236}">
                <a16:creationId xmlns:a16="http://schemas.microsoft.com/office/drawing/2014/main" id="{5150F004-2334-45DF-9F11-67FEC94E64CA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6511751" y="3573325"/>
            <a:ext cx="1119596" cy="5999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Recettes</a:t>
            </a:r>
            <a:br>
              <a:rPr lang="fr-FR"/>
            </a:br>
            <a:r>
              <a:rPr lang="fr-FR"/>
              <a:t>hors TUR</a:t>
            </a:r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12410E9B-6EED-4E2F-A284-87BA3B53380E}"/>
              </a:ext>
            </a:extLst>
          </p:cNvPr>
          <p:cNvSpPr>
            <a:spLocks noGrp="1" noChangeAspect="1"/>
          </p:cNvSpPr>
          <p:nvPr>
            <p:ph type="body" sz="quarter" idx="57" hasCustomPrompt="1"/>
          </p:nvPr>
        </p:nvSpPr>
        <p:spPr>
          <a:xfrm>
            <a:off x="6511751" y="4179476"/>
            <a:ext cx="1119596" cy="5999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</a:t>
            </a:r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E386F85F-4883-424E-99BF-75E330D1F563}"/>
              </a:ext>
            </a:extLst>
          </p:cNvPr>
          <p:cNvSpPr>
            <a:spLocks noGrp="1" noChangeAspect="1"/>
          </p:cNvSpPr>
          <p:nvPr>
            <p:ph type="body" sz="quarter" idx="58" hasCustomPrompt="1"/>
          </p:nvPr>
        </p:nvSpPr>
        <p:spPr>
          <a:xfrm>
            <a:off x="6511751" y="4785627"/>
            <a:ext cx="1119596" cy="5999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Achats</a:t>
            </a:r>
          </a:p>
        </p:txBody>
      </p:sp>
      <p:sp>
        <p:nvSpPr>
          <p:cNvPr id="47" name="Espace réservé du texte 19">
            <a:extLst>
              <a:ext uri="{FF2B5EF4-FFF2-40B4-BE49-F238E27FC236}">
                <a16:creationId xmlns:a16="http://schemas.microsoft.com/office/drawing/2014/main" id="{6A6EF977-ECF1-4A13-BC62-EBB96DC6FE26}"/>
              </a:ext>
            </a:extLst>
          </p:cNvPr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7773685" y="4179476"/>
            <a:ext cx="1119596" cy="5999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</a:t>
            </a: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2C66434E-1D72-4549-96C9-502E8ED5B9D0}"/>
              </a:ext>
            </a:extLst>
          </p:cNvPr>
          <p:cNvSpPr>
            <a:spLocks noGrp="1" noChangeAspect="1"/>
          </p:cNvSpPr>
          <p:nvPr>
            <p:ph type="body" sz="quarter" idx="61" hasCustomPrompt="1"/>
          </p:nvPr>
        </p:nvSpPr>
        <p:spPr>
          <a:xfrm>
            <a:off x="7773685" y="4785627"/>
            <a:ext cx="1119596" cy="5999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75" b="1" cap="none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1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Achats</a:t>
            </a:r>
          </a:p>
        </p:txBody>
      </p:sp>
    </p:spTree>
    <p:extLst>
      <p:ext uri="{BB962C8B-B14F-4D97-AF65-F5344CB8AC3E}">
        <p14:creationId xmlns:p14="http://schemas.microsoft.com/office/powerpoint/2010/main" val="1911374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04869" y="2712695"/>
            <a:ext cx="4046829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F4D9974A-5AD0-43AF-AC80-4A4E090B91CB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411957" y="1882775"/>
            <a:ext cx="3731419" cy="3443288"/>
          </a:xfrm>
        </p:spPr>
        <p:txBody>
          <a:bodyPr>
            <a:noAutofit/>
          </a:bodyPr>
          <a:lstStyle>
            <a:lvl1pPr>
              <a:defRPr sz="675">
                <a:latin typeface="Enedis Medium" pitchFamily="50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476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3141" y="1622081"/>
            <a:ext cx="4188860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F4D9974A-5AD0-43AF-AC80-4A4E090B91CB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4838335" y="1868625"/>
            <a:ext cx="3922524" cy="3443288"/>
          </a:xfrm>
        </p:spPr>
        <p:txBody>
          <a:bodyPr>
            <a:noAutofit/>
          </a:bodyPr>
          <a:lstStyle>
            <a:lvl1pPr>
              <a:defRPr sz="788">
                <a:latin typeface="Enedis Medium" pitchFamily="50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83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E959-574B-409C-89C9-6832C53EC47E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378C6-8CC1-428F-B05C-52356FE52DD3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91396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3141" y="1622081"/>
            <a:ext cx="4188860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02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 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73" y="2990664"/>
            <a:ext cx="8381655" cy="688394"/>
          </a:xfrm>
        </p:spPr>
        <p:txBody>
          <a:bodyPr/>
          <a:lstStyle>
            <a:lvl1pPr algn="ctr">
              <a:lnSpc>
                <a:spcPct val="84000"/>
              </a:lnSpc>
              <a:defRPr sz="2663">
                <a:solidFill>
                  <a:schemeClr val="bg1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br>
              <a:rPr lang="fr-FR"/>
            </a:b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637A2C-17F7-4A73-BB0B-418C1F485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76" y="972429"/>
            <a:ext cx="9909101" cy="493200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E6681AD9-8C84-4734-884D-C3FC7B15B8C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89C3A237-4DFE-45DD-AAE2-CBBEB70A9C5E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20B2156-1F20-43D9-B1B9-0E53B17C588C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184598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A052832B-BE5B-409F-B4F5-8BF824EB9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73468"/>
            <a:ext cx="9144000" cy="4918512"/>
          </a:xfrm>
          <a:prstGeom prst="rect">
            <a:avLst/>
          </a:prstGeom>
        </p:spPr>
      </p:pic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3468FDD1-723F-4D50-9059-33EBA0CD9153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2333582" y="1819276"/>
            <a:ext cx="4476836" cy="3419475"/>
          </a:xfrm>
          <a:prstGeom prst="rect">
            <a:avLst/>
          </a:prstGeom>
          <a:noFill/>
        </p:spPr>
        <p:txBody>
          <a:bodyPr wrap="square" lIns="0" tIns="108000" anchor="ctr" anchorCtr="1">
            <a:noAutofit/>
          </a:bodyPr>
          <a:lstStyle>
            <a:lvl1pPr algn="ctr">
              <a:defRPr sz="180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buNone/>
              <a:defRPr sz="7200" b="0">
                <a:solidFill>
                  <a:schemeClr val="bg1"/>
                </a:solidFill>
                <a:latin typeface="Enedis Black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38 %</a:t>
            </a:r>
          </a:p>
        </p:txBody>
      </p:sp>
    </p:spTree>
    <p:extLst>
      <p:ext uri="{BB962C8B-B14F-4D97-AF65-F5344CB8AC3E}">
        <p14:creationId xmlns:p14="http://schemas.microsoft.com/office/powerpoint/2010/main" val="3200142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22BB2F-C0D5-4A5B-8CD8-7C18263BD4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52136"/>
            <a:ext cx="9144000" cy="3372346"/>
          </a:xfrm>
          <a:prstGeom prst="rect">
            <a:avLst/>
          </a:prstGeom>
        </p:spPr>
      </p:pic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3468FDD1-723F-4D50-9059-33EBA0CD9153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2333582" y="1804689"/>
            <a:ext cx="4476836" cy="3419475"/>
          </a:xfrm>
          <a:prstGeom prst="rect">
            <a:avLst/>
          </a:prstGeom>
          <a:noFill/>
        </p:spPr>
        <p:txBody>
          <a:bodyPr wrap="square" lIns="0" tIns="108000" anchor="t" anchorCtr="1">
            <a:noAutofit/>
          </a:bodyPr>
          <a:lstStyle>
            <a:lvl1pPr algn="ctr">
              <a:defRPr sz="2400">
                <a:solidFill>
                  <a:schemeClr val="tx2"/>
                </a:solidFill>
                <a:latin typeface="Enedis Medium" pitchFamily="50" charset="0"/>
              </a:defRPr>
            </a:lvl1pPr>
            <a:lvl2pPr marL="0" indent="0" algn="ctr">
              <a:spcAft>
                <a:spcPts val="900"/>
              </a:spcAft>
              <a:buNone/>
              <a:defRPr sz="8250" b="1">
                <a:solidFill>
                  <a:schemeClr val="tx2"/>
                </a:solidFill>
                <a:latin typeface="Enedis Black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56%</a:t>
            </a:r>
          </a:p>
        </p:txBody>
      </p:sp>
    </p:spTree>
    <p:extLst>
      <p:ext uri="{BB962C8B-B14F-4D97-AF65-F5344CB8AC3E}">
        <p14:creationId xmlns:p14="http://schemas.microsoft.com/office/powerpoint/2010/main" val="420842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76D1FB3-4E7F-4C86-B690-53509FA9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484"/>
            <a:ext cx="9144000" cy="3751033"/>
          </a:xfrm>
          <a:prstGeom prst="rect">
            <a:avLst/>
          </a:prstGeom>
        </p:spPr>
      </p:pic>
      <p:sp>
        <p:nvSpPr>
          <p:cNvPr id="14" name="Espace réservé du texte 27">
            <a:extLst>
              <a:ext uri="{FF2B5EF4-FFF2-40B4-BE49-F238E27FC236}">
                <a16:creationId xmlns:a16="http://schemas.microsoft.com/office/drawing/2014/main" id="{928DA79C-58BB-46BE-A434-01CC299726C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16595" y="1809924"/>
            <a:ext cx="4476836" cy="3419475"/>
          </a:xfrm>
          <a:prstGeom prst="rect">
            <a:avLst/>
          </a:prstGeom>
          <a:noFill/>
        </p:spPr>
        <p:txBody>
          <a:bodyPr wrap="square" lIns="0" tIns="108000" anchor="t" anchorCtr="1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l">
              <a:spcAft>
                <a:spcPts val="900"/>
              </a:spcAft>
              <a:buNone/>
              <a:defRPr sz="8250" b="1">
                <a:solidFill>
                  <a:schemeClr val="bg1"/>
                </a:solidFill>
                <a:latin typeface="Enedis Black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consectuer</a:t>
            </a:r>
            <a:r>
              <a:rPr lang="fr-FR"/>
              <a:t> </a:t>
            </a:r>
          </a:p>
          <a:p>
            <a:pPr lvl="1"/>
            <a:r>
              <a:rPr lang="fr-FR"/>
              <a:t>+56%</a:t>
            </a:r>
          </a:p>
        </p:txBody>
      </p:sp>
    </p:spTree>
    <p:extLst>
      <p:ext uri="{BB962C8B-B14F-4D97-AF65-F5344CB8AC3E}">
        <p14:creationId xmlns:p14="http://schemas.microsoft.com/office/powerpoint/2010/main" val="73223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>
                <a:solidFill>
                  <a:schemeClr val="tx2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04FBDC5-3108-4A68-A848-7297022E59E6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312860" y="1981835"/>
            <a:ext cx="564545" cy="6840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9A2FB658-A970-44CD-B06F-03C5C99E8A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3357" y="1993085"/>
            <a:ext cx="3315686" cy="8976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buNone/>
              <a:defRPr lang="fr-FR" sz="127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415F1AA5-3FCD-45E1-BBFF-217B1CFBC102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312860" y="4136107"/>
            <a:ext cx="564545" cy="6840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5E9425B2-50D3-4973-9F52-A367FAC071B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53357" y="4190630"/>
            <a:ext cx="3315686" cy="8976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buNone/>
              <a:defRPr lang="fr-FR" sz="127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35FBF5A5-373B-4A7A-85EA-800E004FD4C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355360" y="1981834"/>
            <a:ext cx="3260003" cy="8976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buNone/>
              <a:defRPr lang="fr-FR" sz="127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3B8D7F78-F4A3-4D59-9074-27EF37392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355360" y="4179379"/>
            <a:ext cx="3260003" cy="89761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buNone/>
              <a:defRPr lang="fr-FR" sz="1275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F074B27-C626-40F3-A139-E1C2F76E70CF}"/>
              </a:ext>
            </a:extLst>
          </p:cNvPr>
          <p:cNvSpPr>
            <a:spLocks noGrp="1" noChangeAspect="1"/>
          </p:cNvSpPr>
          <p:nvPr>
            <p:ph type="pic" sz="quarter" idx="55"/>
          </p:nvPr>
        </p:nvSpPr>
        <p:spPr>
          <a:xfrm>
            <a:off x="4642416" y="2010410"/>
            <a:ext cx="564545" cy="6840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51512C5B-4839-4393-9DAE-584334376F99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4642416" y="4164682"/>
            <a:ext cx="564545" cy="6840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4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87" y="2545915"/>
            <a:ext cx="5580701" cy="1792157"/>
          </a:xfrm>
        </p:spPr>
        <p:txBody>
          <a:bodyPr anchor="ctr"/>
          <a:lstStyle>
            <a:lvl1pPr>
              <a:lnSpc>
                <a:spcPct val="90000"/>
              </a:lnSpc>
              <a:defRPr sz="2588">
                <a:solidFill>
                  <a:schemeClr val="bg1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br>
              <a:rPr lang="fr-FR"/>
            </a:br>
            <a:r>
              <a:rPr lang="fr-FR"/>
              <a:t>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br>
              <a:rPr lang="fr-FR"/>
            </a:b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</a:t>
            </a:r>
            <a:br>
              <a:rPr lang="fr-FR"/>
            </a:b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81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3317">
          <p15:clr>
            <a:srgbClr val="FBAE40"/>
          </p15:clr>
        </p15:guide>
        <p15:guide id="3" pos="5473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5168" y="2532921"/>
            <a:ext cx="5580701" cy="1792157"/>
          </a:xfrm>
        </p:spPr>
        <p:txBody>
          <a:bodyPr anchor="ctr"/>
          <a:lstStyle>
            <a:lvl1pPr>
              <a:lnSpc>
                <a:spcPct val="90000"/>
              </a:lnSpc>
              <a:defRPr sz="2588">
                <a:solidFill>
                  <a:schemeClr val="tx2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br>
              <a:rPr lang="fr-FR"/>
            </a:br>
            <a:r>
              <a:rPr lang="fr-FR"/>
              <a:t>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br>
              <a:rPr lang="fr-FR"/>
            </a:b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</a:t>
            </a:r>
            <a:br>
              <a:rPr lang="fr-FR"/>
            </a:b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28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3203">
          <p15:clr>
            <a:srgbClr val="FBAE40"/>
          </p15:clr>
        </p15:guide>
        <p15:guide id="3" pos="229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>
                <a:solidFill>
                  <a:schemeClr val="bg1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04FBDC5-3108-4A68-A848-7297022E59E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32635" y="2334737"/>
            <a:ext cx="683100" cy="91045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9A2FB658-A970-44CD-B06F-03C5C99E8A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964" y="3524726"/>
            <a:ext cx="1918444" cy="8976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buNone/>
              <a:defRPr lang="fr-FR" sz="1275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ctr">
              <a:buNone/>
              <a:defRPr sz="3600">
                <a:solidFill>
                  <a:schemeClr val="bg1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5AD85521-0E41-4498-B866-26CBCCC745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12779" y="3524726"/>
            <a:ext cx="1918444" cy="8976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buNone/>
              <a:defRPr lang="fr-FR" sz="1275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ctr">
              <a:buNone/>
              <a:defRPr sz="3600">
                <a:solidFill>
                  <a:schemeClr val="bg1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E9973DAB-BB98-436E-8EF2-414CF964B45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10594" y="3524726"/>
            <a:ext cx="1918444" cy="8976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buNone/>
              <a:defRPr lang="fr-FR" sz="1275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ctr">
              <a:buNone/>
              <a:defRPr sz="3600">
                <a:solidFill>
                  <a:schemeClr val="bg1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  <a:p>
            <a:pPr lvl="2"/>
            <a:r>
              <a:rPr lang="fr-FR"/>
              <a:t>55%</a:t>
            </a:r>
          </a:p>
        </p:txBody>
      </p:sp>
      <p:sp>
        <p:nvSpPr>
          <p:cNvPr id="36" name="Espace réservé pour une image  4">
            <a:extLst>
              <a:ext uri="{FF2B5EF4-FFF2-40B4-BE49-F238E27FC236}">
                <a16:creationId xmlns:a16="http://schemas.microsoft.com/office/drawing/2014/main" id="{FF3C6199-BC74-4D2D-A185-54C6A84B03D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230450" y="2334737"/>
            <a:ext cx="683100" cy="91045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4">
            <a:extLst>
              <a:ext uri="{FF2B5EF4-FFF2-40B4-BE49-F238E27FC236}">
                <a16:creationId xmlns:a16="http://schemas.microsoft.com/office/drawing/2014/main" id="{BB9E5AF4-2120-42E7-B84E-DFA482970DD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128265" y="2334737"/>
            <a:ext cx="683100" cy="91045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132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3" y="488358"/>
            <a:ext cx="8381655" cy="669029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FAD613FF-7307-4886-9872-D6432E7238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983" y="2107698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04FBDC5-3108-4A68-A848-7297022E59E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70043" y="2106304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65206111-FFE9-4901-8740-8E14962A9E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7983" y="3513332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2D4D7D07-8C50-4205-A0DF-AA0787854023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70043" y="3511938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5" name="Espace réservé du texte 12">
            <a:extLst>
              <a:ext uri="{FF2B5EF4-FFF2-40B4-BE49-F238E27FC236}">
                <a16:creationId xmlns:a16="http://schemas.microsoft.com/office/drawing/2014/main" id="{7E901A14-6F2F-4A63-8A5A-8118F393B7A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7983" y="4935228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CFF50F26-9839-4EB6-BAE0-3268B322758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70043" y="4933834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37F48A97-1394-48B3-AD87-9B86580D438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307089" y="2107698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3708297E-6991-47C6-B127-04AA494045A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649149" y="2106304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47F434D1-3CE9-4493-AE36-958D114A8AE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07089" y="3513332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242916BF-A5B6-4C87-8B0C-2DB0BA6F021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649149" y="3511938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1D360D50-3AC4-400E-8957-E8D2D923FF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7089" y="4935228"/>
            <a:ext cx="3227869" cy="524567"/>
          </a:xfrm>
        </p:spPr>
        <p:txBody>
          <a:bodyPr/>
          <a:lstStyle>
            <a:lvl1pPr>
              <a:defRPr sz="1125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</a:t>
            </a:r>
          </a:p>
          <a:p>
            <a:pPr lvl="0"/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endParaRPr lang="fr-FR"/>
          </a:p>
          <a:p>
            <a:pPr lvl="0"/>
            <a:r>
              <a:rPr lang="fr-FR"/>
              <a:t>esse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754F8632-5B54-4370-A3B5-0B945F38AB0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649149" y="4933834"/>
            <a:ext cx="481013" cy="621854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940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FD24-2A18-47B9-BB4A-B6970F83DC29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84B7-CC28-4FC0-8782-6AD38D582983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112998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965C269-8A53-4E11-8071-5D18F973B4C1}"/>
              </a:ext>
            </a:extLst>
          </p:cNvPr>
          <p:cNvSpPr/>
          <p:nvPr userDrawn="1"/>
        </p:nvSpPr>
        <p:spPr>
          <a:xfrm>
            <a:off x="0" y="0"/>
            <a:ext cx="44462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9" name="Titre 8">
            <a:extLst>
              <a:ext uri="{FF2B5EF4-FFF2-40B4-BE49-F238E27FC236}">
                <a16:creationId xmlns:a16="http://schemas.microsoft.com/office/drawing/2014/main" id="{9AEF1246-482F-408E-8822-C4BE15A41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3083" y="2561876"/>
            <a:ext cx="4181478" cy="1672574"/>
          </a:xfrm>
        </p:spPr>
        <p:txBody>
          <a:bodyPr anchor="ctr"/>
          <a:lstStyle>
            <a:lvl1pPr algn="ctr">
              <a:lnSpc>
                <a:spcPct val="84000"/>
              </a:lnSpc>
              <a:defRPr sz="2588"/>
            </a:lvl1pPr>
          </a:lstStyle>
          <a:p>
            <a:r>
              <a:rPr lang="fr-FR" err="1"/>
              <a:t>Enim</a:t>
            </a:r>
            <a:r>
              <a:rPr lang="fr-FR"/>
              <a:t> ad </a:t>
            </a:r>
            <a:r>
              <a:rPr lang="fr-FR" err="1"/>
              <a:t>minim</a:t>
            </a:r>
            <a:r>
              <a:rPr lang="fr-FR"/>
              <a:t> </a:t>
            </a:r>
            <a:r>
              <a:rPr lang="fr-FR" err="1"/>
              <a:t>veniam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nostrud</a:t>
            </a:r>
            <a:r>
              <a:rPr lang="fr-FR"/>
              <a:t> </a:t>
            </a:r>
            <a:r>
              <a:rPr lang="fr-FR" err="1"/>
              <a:t>exerci</a:t>
            </a:r>
            <a:r>
              <a:rPr lang="fr-FR"/>
              <a:t> </a:t>
            </a:r>
            <a:r>
              <a:rPr lang="fr-FR" err="1"/>
              <a:t>tation</a:t>
            </a:r>
            <a:br>
              <a:rPr lang="fr-FR"/>
            </a:b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br>
              <a:rPr lang="fr-FR"/>
            </a:b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 </a:t>
            </a:r>
            <a:r>
              <a:rPr lang="fr-FR" err="1"/>
              <a:t>aliquip</a:t>
            </a:r>
            <a:r>
              <a:rPr lang="fr-FR"/>
              <a:t> ex</a:t>
            </a:r>
            <a:br>
              <a:rPr lang="fr-FR"/>
            </a:br>
            <a:r>
              <a:rPr lang="fr-FR" err="1"/>
              <a:t>ea</a:t>
            </a:r>
            <a:r>
              <a:rPr lang="fr-FR"/>
              <a:t> commodo </a:t>
            </a:r>
            <a:r>
              <a:rPr lang="fr-FR" err="1"/>
              <a:t>consequat</a:t>
            </a: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F4E6D2-0E71-4207-8EB5-9C3A4B00D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8760"/>
            <a:ext cx="4446270" cy="5940000"/>
          </a:xfrm>
          <a:prstGeom prst="rect">
            <a:avLst/>
          </a:prstGeom>
        </p:spPr>
      </p:pic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4EDB4946-B460-497E-A07B-A78E4FAD3C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4781" y="1100375"/>
            <a:ext cx="3017114" cy="465272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947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965C269-8A53-4E11-8071-5D18F973B4C1}"/>
              </a:ext>
            </a:extLst>
          </p:cNvPr>
          <p:cNvSpPr/>
          <p:nvPr userDrawn="1"/>
        </p:nvSpPr>
        <p:spPr>
          <a:xfrm>
            <a:off x="0" y="0"/>
            <a:ext cx="444627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9A4B2A-8736-4B82-A793-007180C52A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4B3FD2-F691-45FF-87E5-C621BA65D5B6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40C30BB-7156-4C7C-9EA1-A28421DBB5B2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4" name="Espace réservé du texte 27">
            <a:extLst>
              <a:ext uri="{FF2B5EF4-FFF2-40B4-BE49-F238E27FC236}">
                <a16:creationId xmlns:a16="http://schemas.microsoft.com/office/drawing/2014/main" id="{928DA79C-58BB-46BE-A434-01CC299726C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202103" y="2195081"/>
            <a:ext cx="4042064" cy="3108614"/>
          </a:xfrm>
          <a:prstGeom prst="rect">
            <a:avLst/>
          </a:prstGeom>
          <a:noFill/>
        </p:spPr>
        <p:txBody>
          <a:bodyPr wrap="square" lIns="0" tIns="108000" anchor="t" anchorCtr="1">
            <a:noAutofit/>
          </a:bodyPr>
          <a:lstStyle>
            <a:lvl1pPr algn="ctr">
              <a:defRPr sz="1575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spcAft>
                <a:spcPts val="0"/>
              </a:spcAft>
              <a:buNone/>
              <a:defRPr sz="8625" b="1">
                <a:solidFill>
                  <a:schemeClr val="bg1"/>
                </a:solidFill>
                <a:latin typeface="Enedis Black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consectuer</a:t>
            </a:r>
            <a:r>
              <a:rPr lang="fr-FR"/>
              <a:t> </a:t>
            </a:r>
          </a:p>
          <a:p>
            <a:pPr lvl="1"/>
            <a:r>
              <a:rPr lang="fr-FR"/>
              <a:t>89%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2479FAF6-09FB-463A-8A3F-2B98F185F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0524" y="2072274"/>
            <a:ext cx="4181477" cy="73449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err="1"/>
              <a:t>Tartio</a:t>
            </a:r>
            <a:r>
              <a:rPr lang="fr-FR"/>
              <a:t>  ipsum 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Titre 8">
            <a:extLst>
              <a:ext uri="{FF2B5EF4-FFF2-40B4-BE49-F238E27FC236}">
                <a16:creationId xmlns:a16="http://schemas.microsoft.com/office/drawing/2014/main" id="{9AEF1246-482F-408E-8822-C4BE15A41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5518" y="511217"/>
            <a:ext cx="4181478" cy="1003544"/>
          </a:xfrm>
        </p:spPr>
        <p:txBody>
          <a:bodyPr/>
          <a:lstStyle>
            <a:lvl1pPr>
              <a:lnSpc>
                <a:spcPct val="84000"/>
              </a:lnSpc>
              <a:defRPr sz="2588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431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M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5C6D5BA-D7D3-4F5E-A24B-E551D1753BA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14" y="2229339"/>
            <a:ext cx="6615949" cy="2326791"/>
          </a:xfrm>
        </p:spPr>
        <p:txBody>
          <a:bodyPr anchor="ctr"/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br>
              <a:rPr lang="fr-FR"/>
            </a:b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</a:t>
            </a:r>
            <a:br>
              <a:rPr lang="fr-FR"/>
            </a:b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  <a:br>
              <a:rPr lang="fr-FR"/>
            </a:b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br>
              <a:rPr lang="fr-FR"/>
            </a:b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</a:t>
            </a:r>
          </a:p>
        </p:txBody>
      </p:sp>
      <p:sp>
        <p:nvSpPr>
          <p:cNvPr id="13" name="Espace réservé du graphique SmartArt 12">
            <a:extLst>
              <a:ext uri="{FF2B5EF4-FFF2-40B4-BE49-F238E27FC236}">
                <a16:creationId xmlns:a16="http://schemas.microsoft.com/office/drawing/2014/main" id="{224F1CF0-FBFB-43C3-BAE8-803766D5635E}"/>
              </a:ext>
            </a:extLst>
          </p:cNvPr>
          <p:cNvSpPr>
            <a:spLocks noGrp="1" noChangeAspect="1"/>
          </p:cNvSpPr>
          <p:nvPr>
            <p:ph type="dgm" sz="quarter" idx="22"/>
          </p:nvPr>
        </p:nvSpPr>
        <p:spPr>
          <a:xfrm>
            <a:off x="7234238" y="4725108"/>
            <a:ext cx="395288" cy="463254"/>
          </a:xfrm>
          <a:custGeom>
            <a:avLst/>
            <a:gdLst>
              <a:gd name="connsiteX0" fmla="*/ 2101941 w 3665153"/>
              <a:gd name="connsiteY0" fmla="*/ 0 h 3221517"/>
              <a:gd name="connsiteX1" fmla="*/ 3665153 w 3665153"/>
              <a:gd name="connsiteY1" fmla="*/ 0 h 3221517"/>
              <a:gd name="connsiteX2" fmla="*/ 3665153 w 3665153"/>
              <a:gd name="connsiteY2" fmla="*/ 1235816 h 3221517"/>
              <a:gd name="connsiteX3" fmla="*/ 2101941 w 3665153"/>
              <a:gd name="connsiteY3" fmla="*/ 3221517 h 3221517"/>
              <a:gd name="connsiteX4" fmla="*/ 2101941 w 3665153"/>
              <a:gd name="connsiteY4" fmla="*/ 2471631 h 3221517"/>
              <a:gd name="connsiteX5" fmla="*/ 3591250 w 3665153"/>
              <a:gd name="connsiteY5" fmla="*/ 1489310 h 3221517"/>
              <a:gd name="connsiteX6" fmla="*/ 2101941 w 3665153"/>
              <a:gd name="connsiteY6" fmla="*/ 1489310 h 3221517"/>
              <a:gd name="connsiteX7" fmla="*/ 0 w 3665153"/>
              <a:gd name="connsiteY7" fmla="*/ 0 h 3221517"/>
              <a:gd name="connsiteX8" fmla="*/ 1563256 w 3665153"/>
              <a:gd name="connsiteY8" fmla="*/ 0 h 3221517"/>
              <a:gd name="connsiteX9" fmla="*/ 1563256 w 3665153"/>
              <a:gd name="connsiteY9" fmla="*/ 1235816 h 3221517"/>
              <a:gd name="connsiteX10" fmla="*/ 0 w 3665153"/>
              <a:gd name="connsiteY10" fmla="*/ 3221517 h 3221517"/>
              <a:gd name="connsiteX11" fmla="*/ 0 w 3665153"/>
              <a:gd name="connsiteY11" fmla="*/ 2471631 h 3221517"/>
              <a:gd name="connsiteX12" fmla="*/ 1489309 w 3665153"/>
              <a:gd name="connsiteY12" fmla="*/ 1489310 h 3221517"/>
              <a:gd name="connsiteX13" fmla="*/ 0 w 3665153"/>
              <a:gd name="connsiteY13" fmla="*/ 1489310 h 322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153" h="3221517">
                <a:moveTo>
                  <a:pt x="2101941" y="0"/>
                </a:moveTo>
                <a:lnTo>
                  <a:pt x="3665153" y="0"/>
                </a:lnTo>
                <a:lnTo>
                  <a:pt x="3665153" y="1235816"/>
                </a:lnTo>
                <a:cubicBezTo>
                  <a:pt x="3665153" y="2323782"/>
                  <a:pt x="3084219" y="3063073"/>
                  <a:pt x="2101941" y="3221517"/>
                </a:cubicBezTo>
                <a:lnTo>
                  <a:pt x="2101941" y="2471631"/>
                </a:lnTo>
                <a:cubicBezTo>
                  <a:pt x="2915267" y="2387089"/>
                  <a:pt x="3432806" y="2027995"/>
                  <a:pt x="3591250" y="1489310"/>
                </a:cubicBezTo>
                <a:lnTo>
                  <a:pt x="2101941" y="1489310"/>
                </a:lnTo>
                <a:close/>
                <a:moveTo>
                  <a:pt x="0" y="0"/>
                </a:moveTo>
                <a:lnTo>
                  <a:pt x="1563256" y="0"/>
                </a:lnTo>
                <a:lnTo>
                  <a:pt x="1563256" y="1235816"/>
                </a:lnTo>
                <a:cubicBezTo>
                  <a:pt x="1563256" y="2323782"/>
                  <a:pt x="982321" y="3063073"/>
                  <a:pt x="0" y="3221517"/>
                </a:cubicBezTo>
                <a:lnTo>
                  <a:pt x="0" y="2471631"/>
                </a:lnTo>
                <a:cubicBezTo>
                  <a:pt x="813326" y="2387089"/>
                  <a:pt x="1330865" y="2027995"/>
                  <a:pt x="1489309" y="1489310"/>
                </a:cubicBezTo>
                <a:lnTo>
                  <a:pt x="0" y="148931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5" name="Espace réservé du graphique SmartArt 14">
            <a:extLst>
              <a:ext uri="{FF2B5EF4-FFF2-40B4-BE49-F238E27FC236}">
                <a16:creationId xmlns:a16="http://schemas.microsoft.com/office/drawing/2014/main" id="{DAFD4CCF-04AE-4A59-8C17-A9B9BD9EB30F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 flipH="1" flipV="1">
            <a:off x="1318795" y="1681706"/>
            <a:ext cx="395288" cy="463254"/>
          </a:xfrm>
          <a:custGeom>
            <a:avLst/>
            <a:gdLst>
              <a:gd name="connsiteX0" fmla="*/ 2101941 w 3665153"/>
              <a:gd name="connsiteY0" fmla="*/ 0 h 3221517"/>
              <a:gd name="connsiteX1" fmla="*/ 3665153 w 3665153"/>
              <a:gd name="connsiteY1" fmla="*/ 0 h 3221517"/>
              <a:gd name="connsiteX2" fmla="*/ 3665153 w 3665153"/>
              <a:gd name="connsiteY2" fmla="*/ 1235816 h 3221517"/>
              <a:gd name="connsiteX3" fmla="*/ 2101941 w 3665153"/>
              <a:gd name="connsiteY3" fmla="*/ 3221517 h 3221517"/>
              <a:gd name="connsiteX4" fmla="*/ 2101941 w 3665153"/>
              <a:gd name="connsiteY4" fmla="*/ 2471631 h 3221517"/>
              <a:gd name="connsiteX5" fmla="*/ 3591250 w 3665153"/>
              <a:gd name="connsiteY5" fmla="*/ 1489310 h 3221517"/>
              <a:gd name="connsiteX6" fmla="*/ 2101941 w 3665153"/>
              <a:gd name="connsiteY6" fmla="*/ 1489310 h 3221517"/>
              <a:gd name="connsiteX7" fmla="*/ 0 w 3665153"/>
              <a:gd name="connsiteY7" fmla="*/ 0 h 3221517"/>
              <a:gd name="connsiteX8" fmla="*/ 1563256 w 3665153"/>
              <a:gd name="connsiteY8" fmla="*/ 0 h 3221517"/>
              <a:gd name="connsiteX9" fmla="*/ 1563256 w 3665153"/>
              <a:gd name="connsiteY9" fmla="*/ 1235816 h 3221517"/>
              <a:gd name="connsiteX10" fmla="*/ 0 w 3665153"/>
              <a:gd name="connsiteY10" fmla="*/ 3221517 h 3221517"/>
              <a:gd name="connsiteX11" fmla="*/ 0 w 3665153"/>
              <a:gd name="connsiteY11" fmla="*/ 2471631 h 3221517"/>
              <a:gd name="connsiteX12" fmla="*/ 1489309 w 3665153"/>
              <a:gd name="connsiteY12" fmla="*/ 1489310 h 3221517"/>
              <a:gd name="connsiteX13" fmla="*/ 0 w 3665153"/>
              <a:gd name="connsiteY13" fmla="*/ 1489310 h 322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153" h="3221517">
                <a:moveTo>
                  <a:pt x="2101941" y="0"/>
                </a:moveTo>
                <a:lnTo>
                  <a:pt x="3665153" y="0"/>
                </a:lnTo>
                <a:lnTo>
                  <a:pt x="3665153" y="1235816"/>
                </a:lnTo>
                <a:cubicBezTo>
                  <a:pt x="3665153" y="2323782"/>
                  <a:pt x="3084219" y="3063073"/>
                  <a:pt x="2101941" y="3221517"/>
                </a:cubicBezTo>
                <a:lnTo>
                  <a:pt x="2101941" y="2471631"/>
                </a:lnTo>
                <a:cubicBezTo>
                  <a:pt x="2915267" y="2387089"/>
                  <a:pt x="3432806" y="2027995"/>
                  <a:pt x="3591250" y="1489310"/>
                </a:cubicBezTo>
                <a:lnTo>
                  <a:pt x="2101941" y="1489310"/>
                </a:lnTo>
                <a:close/>
                <a:moveTo>
                  <a:pt x="0" y="0"/>
                </a:moveTo>
                <a:lnTo>
                  <a:pt x="1563256" y="0"/>
                </a:lnTo>
                <a:lnTo>
                  <a:pt x="1563256" y="1235816"/>
                </a:lnTo>
                <a:cubicBezTo>
                  <a:pt x="1563256" y="2323782"/>
                  <a:pt x="982321" y="3063073"/>
                  <a:pt x="0" y="3221517"/>
                </a:cubicBezTo>
                <a:lnTo>
                  <a:pt x="0" y="2471631"/>
                </a:lnTo>
                <a:cubicBezTo>
                  <a:pt x="813326" y="2387089"/>
                  <a:pt x="1330865" y="2027995"/>
                  <a:pt x="1489309" y="1489310"/>
                </a:cubicBezTo>
                <a:lnTo>
                  <a:pt x="0" y="148931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814393D-12CB-4D35-ADFA-B354ED5DFAE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0473361-2D88-452C-AA7C-82BAD5BDFA94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5EFE334-E5E4-4095-BF9E-3DFA72E21108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tx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282581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3203">
          <p15:clr>
            <a:srgbClr val="FBAE40"/>
          </p15:clr>
        </p15:guide>
        <p15:guide id="3" pos="229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nifesto 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5C6D5BA-D7D3-4F5E-A24B-E551D1753BA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84C899FF-869A-4315-A506-197107D1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14" y="2229339"/>
            <a:ext cx="6615949" cy="2326791"/>
          </a:xfrm>
        </p:spPr>
        <p:txBody>
          <a:bodyPr anchor="ctr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br>
              <a:rPr lang="fr-FR"/>
            </a:b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</a:t>
            </a:r>
            <a:br>
              <a:rPr lang="fr-FR"/>
            </a:b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  <a:br>
              <a:rPr lang="fr-FR"/>
            </a:b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br>
              <a:rPr lang="fr-FR"/>
            </a:b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</a:t>
            </a:r>
          </a:p>
        </p:txBody>
      </p:sp>
      <p:sp>
        <p:nvSpPr>
          <p:cNvPr id="13" name="Espace réservé du graphique SmartArt 12">
            <a:extLst>
              <a:ext uri="{FF2B5EF4-FFF2-40B4-BE49-F238E27FC236}">
                <a16:creationId xmlns:a16="http://schemas.microsoft.com/office/drawing/2014/main" id="{224F1CF0-FBFB-43C3-BAE8-803766D5635E}"/>
              </a:ext>
            </a:extLst>
          </p:cNvPr>
          <p:cNvSpPr>
            <a:spLocks noGrp="1" noChangeAspect="1"/>
          </p:cNvSpPr>
          <p:nvPr>
            <p:ph type="dgm" sz="quarter" idx="22"/>
          </p:nvPr>
        </p:nvSpPr>
        <p:spPr>
          <a:xfrm>
            <a:off x="7234238" y="4725108"/>
            <a:ext cx="395288" cy="463254"/>
          </a:xfrm>
          <a:custGeom>
            <a:avLst/>
            <a:gdLst>
              <a:gd name="connsiteX0" fmla="*/ 2101941 w 3665153"/>
              <a:gd name="connsiteY0" fmla="*/ 0 h 3221517"/>
              <a:gd name="connsiteX1" fmla="*/ 3665153 w 3665153"/>
              <a:gd name="connsiteY1" fmla="*/ 0 h 3221517"/>
              <a:gd name="connsiteX2" fmla="*/ 3665153 w 3665153"/>
              <a:gd name="connsiteY2" fmla="*/ 1235816 h 3221517"/>
              <a:gd name="connsiteX3" fmla="*/ 2101941 w 3665153"/>
              <a:gd name="connsiteY3" fmla="*/ 3221517 h 3221517"/>
              <a:gd name="connsiteX4" fmla="*/ 2101941 w 3665153"/>
              <a:gd name="connsiteY4" fmla="*/ 2471631 h 3221517"/>
              <a:gd name="connsiteX5" fmla="*/ 3591250 w 3665153"/>
              <a:gd name="connsiteY5" fmla="*/ 1489310 h 3221517"/>
              <a:gd name="connsiteX6" fmla="*/ 2101941 w 3665153"/>
              <a:gd name="connsiteY6" fmla="*/ 1489310 h 3221517"/>
              <a:gd name="connsiteX7" fmla="*/ 0 w 3665153"/>
              <a:gd name="connsiteY7" fmla="*/ 0 h 3221517"/>
              <a:gd name="connsiteX8" fmla="*/ 1563256 w 3665153"/>
              <a:gd name="connsiteY8" fmla="*/ 0 h 3221517"/>
              <a:gd name="connsiteX9" fmla="*/ 1563256 w 3665153"/>
              <a:gd name="connsiteY9" fmla="*/ 1235816 h 3221517"/>
              <a:gd name="connsiteX10" fmla="*/ 0 w 3665153"/>
              <a:gd name="connsiteY10" fmla="*/ 3221517 h 3221517"/>
              <a:gd name="connsiteX11" fmla="*/ 0 w 3665153"/>
              <a:gd name="connsiteY11" fmla="*/ 2471631 h 3221517"/>
              <a:gd name="connsiteX12" fmla="*/ 1489309 w 3665153"/>
              <a:gd name="connsiteY12" fmla="*/ 1489310 h 3221517"/>
              <a:gd name="connsiteX13" fmla="*/ 0 w 3665153"/>
              <a:gd name="connsiteY13" fmla="*/ 1489310 h 322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153" h="3221517">
                <a:moveTo>
                  <a:pt x="2101941" y="0"/>
                </a:moveTo>
                <a:lnTo>
                  <a:pt x="3665153" y="0"/>
                </a:lnTo>
                <a:lnTo>
                  <a:pt x="3665153" y="1235816"/>
                </a:lnTo>
                <a:cubicBezTo>
                  <a:pt x="3665153" y="2323782"/>
                  <a:pt x="3084219" y="3063073"/>
                  <a:pt x="2101941" y="3221517"/>
                </a:cubicBezTo>
                <a:lnTo>
                  <a:pt x="2101941" y="2471631"/>
                </a:lnTo>
                <a:cubicBezTo>
                  <a:pt x="2915267" y="2387089"/>
                  <a:pt x="3432806" y="2027995"/>
                  <a:pt x="3591250" y="1489310"/>
                </a:cubicBezTo>
                <a:lnTo>
                  <a:pt x="2101941" y="1489310"/>
                </a:lnTo>
                <a:close/>
                <a:moveTo>
                  <a:pt x="0" y="0"/>
                </a:moveTo>
                <a:lnTo>
                  <a:pt x="1563256" y="0"/>
                </a:lnTo>
                <a:lnTo>
                  <a:pt x="1563256" y="1235816"/>
                </a:lnTo>
                <a:cubicBezTo>
                  <a:pt x="1563256" y="2323782"/>
                  <a:pt x="982321" y="3063073"/>
                  <a:pt x="0" y="3221517"/>
                </a:cubicBezTo>
                <a:lnTo>
                  <a:pt x="0" y="2471631"/>
                </a:lnTo>
                <a:cubicBezTo>
                  <a:pt x="813326" y="2387089"/>
                  <a:pt x="1330865" y="2027995"/>
                  <a:pt x="1489309" y="1489310"/>
                </a:cubicBezTo>
                <a:lnTo>
                  <a:pt x="0" y="148931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15" name="Espace réservé du graphique SmartArt 14">
            <a:extLst>
              <a:ext uri="{FF2B5EF4-FFF2-40B4-BE49-F238E27FC236}">
                <a16:creationId xmlns:a16="http://schemas.microsoft.com/office/drawing/2014/main" id="{DAFD4CCF-04AE-4A59-8C17-A9B9BD9EB30F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 flipH="1" flipV="1">
            <a:off x="1318795" y="1681706"/>
            <a:ext cx="395288" cy="463254"/>
          </a:xfrm>
          <a:custGeom>
            <a:avLst/>
            <a:gdLst>
              <a:gd name="connsiteX0" fmla="*/ 2101941 w 3665153"/>
              <a:gd name="connsiteY0" fmla="*/ 0 h 3221517"/>
              <a:gd name="connsiteX1" fmla="*/ 3665153 w 3665153"/>
              <a:gd name="connsiteY1" fmla="*/ 0 h 3221517"/>
              <a:gd name="connsiteX2" fmla="*/ 3665153 w 3665153"/>
              <a:gd name="connsiteY2" fmla="*/ 1235816 h 3221517"/>
              <a:gd name="connsiteX3" fmla="*/ 2101941 w 3665153"/>
              <a:gd name="connsiteY3" fmla="*/ 3221517 h 3221517"/>
              <a:gd name="connsiteX4" fmla="*/ 2101941 w 3665153"/>
              <a:gd name="connsiteY4" fmla="*/ 2471631 h 3221517"/>
              <a:gd name="connsiteX5" fmla="*/ 3591250 w 3665153"/>
              <a:gd name="connsiteY5" fmla="*/ 1489310 h 3221517"/>
              <a:gd name="connsiteX6" fmla="*/ 2101941 w 3665153"/>
              <a:gd name="connsiteY6" fmla="*/ 1489310 h 3221517"/>
              <a:gd name="connsiteX7" fmla="*/ 0 w 3665153"/>
              <a:gd name="connsiteY7" fmla="*/ 0 h 3221517"/>
              <a:gd name="connsiteX8" fmla="*/ 1563256 w 3665153"/>
              <a:gd name="connsiteY8" fmla="*/ 0 h 3221517"/>
              <a:gd name="connsiteX9" fmla="*/ 1563256 w 3665153"/>
              <a:gd name="connsiteY9" fmla="*/ 1235816 h 3221517"/>
              <a:gd name="connsiteX10" fmla="*/ 0 w 3665153"/>
              <a:gd name="connsiteY10" fmla="*/ 3221517 h 3221517"/>
              <a:gd name="connsiteX11" fmla="*/ 0 w 3665153"/>
              <a:gd name="connsiteY11" fmla="*/ 2471631 h 3221517"/>
              <a:gd name="connsiteX12" fmla="*/ 1489309 w 3665153"/>
              <a:gd name="connsiteY12" fmla="*/ 1489310 h 3221517"/>
              <a:gd name="connsiteX13" fmla="*/ 0 w 3665153"/>
              <a:gd name="connsiteY13" fmla="*/ 1489310 h 322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5153" h="3221517">
                <a:moveTo>
                  <a:pt x="2101941" y="0"/>
                </a:moveTo>
                <a:lnTo>
                  <a:pt x="3665153" y="0"/>
                </a:lnTo>
                <a:lnTo>
                  <a:pt x="3665153" y="1235816"/>
                </a:lnTo>
                <a:cubicBezTo>
                  <a:pt x="3665153" y="2323782"/>
                  <a:pt x="3084219" y="3063073"/>
                  <a:pt x="2101941" y="3221517"/>
                </a:cubicBezTo>
                <a:lnTo>
                  <a:pt x="2101941" y="2471631"/>
                </a:lnTo>
                <a:cubicBezTo>
                  <a:pt x="2915267" y="2387089"/>
                  <a:pt x="3432806" y="2027995"/>
                  <a:pt x="3591250" y="1489310"/>
                </a:cubicBezTo>
                <a:lnTo>
                  <a:pt x="2101941" y="1489310"/>
                </a:lnTo>
                <a:close/>
                <a:moveTo>
                  <a:pt x="0" y="0"/>
                </a:moveTo>
                <a:lnTo>
                  <a:pt x="1563256" y="0"/>
                </a:lnTo>
                <a:lnTo>
                  <a:pt x="1563256" y="1235816"/>
                </a:lnTo>
                <a:cubicBezTo>
                  <a:pt x="1563256" y="2323782"/>
                  <a:pt x="982321" y="3063073"/>
                  <a:pt x="0" y="3221517"/>
                </a:cubicBezTo>
                <a:lnTo>
                  <a:pt x="0" y="2471631"/>
                </a:lnTo>
                <a:cubicBezTo>
                  <a:pt x="813326" y="2387089"/>
                  <a:pt x="1330865" y="2027995"/>
                  <a:pt x="1489309" y="1489310"/>
                </a:cubicBezTo>
                <a:lnTo>
                  <a:pt x="0" y="148931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5890A77-9FBE-40F4-B1B7-39F2C59591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6E12830E-42F6-4B7A-A04C-854507F36BCB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189F46F-BD68-4FFC-AE24-5D274F9A1A74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3922167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3203">
          <p15:clr>
            <a:srgbClr val="FBAE40"/>
          </p15:clr>
        </p15:guide>
        <p15:guide id="3" pos="229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thè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CECB4A4-1733-445A-9C72-685B0DBD00D9}"/>
              </a:ext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58A458-99E8-4BF8-9AE9-6F8C4F3D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4FBEB8-2670-45D4-A6CA-7C3E7FF5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8350A-3353-4653-B04A-EF3C8FDD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4FAAC4F-29CC-4144-9856-71A8E253354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97AA9B0-92D5-4733-A3B8-64339C545124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BA4159-2E86-411E-A0B6-2490089540CB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31657697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bliothè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06596A-AF2F-4F73-912F-428EDF599A43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58A458-99E8-4BF8-9AE9-6F8C4F3D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4FBEB8-2670-45D4-A6CA-7C3E7FF5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8350A-3353-4653-B04A-EF3C8FDD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1244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bliothèque 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4ABD2-FBF6-4BF2-B3F2-0D44186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5ECD5B-8E6C-45A0-8A31-A0C07D63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C44EE-C463-4925-8804-D118C68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6E81029-E455-4B91-881F-27F7384FD70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E0B5D14-504A-440E-936F-CAFFF2E5A4AC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353F9EC-46FA-4C6D-89E2-A7A97C680CCC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16532971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bliothèqu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4ABD2-FBF6-4BF2-B3F2-0D44186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5ECD5B-8E6C-45A0-8A31-A0C07D63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C44EE-C463-4925-8804-D118C68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3201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bliothèque 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4ABD2-FBF6-4BF2-B3F2-0D44186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5ECD5B-8E6C-45A0-8A31-A0C07D63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C44EE-C463-4925-8804-D118C68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6E81029-E455-4B91-881F-27F7384FD70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E0B5D14-504A-440E-936F-CAFFF2E5A4AC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353F9EC-46FA-4C6D-89E2-A7A97C680CCC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</p:spTree>
    <p:extLst>
      <p:ext uri="{BB962C8B-B14F-4D97-AF65-F5344CB8AC3E}">
        <p14:creationId xmlns:p14="http://schemas.microsoft.com/office/powerpoint/2010/main" val="1051229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E7E00268-DFEE-40A0-8BA0-46BB9D234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125"/>
          <a:stretch/>
        </p:blipFill>
        <p:spPr>
          <a:xfrm>
            <a:off x="-1" y="605605"/>
            <a:ext cx="9144001" cy="56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86" y="2512751"/>
            <a:ext cx="5490474" cy="1052596"/>
          </a:xfrm>
        </p:spPr>
        <p:txBody>
          <a:bodyPr anchor="b"/>
          <a:lstStyle>
            <a:lvl1pPr algn="l">
              <a:lnSpc>
                <a:spcPct val="76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Merci de</a:t>
            </a:r>
            <a:br>
              <a:rPr lang="fr-FR"/>
            </a:br>
            <a:r>
              <a:rPr lang="fr-FR" err="1"/>
              <a:t>votra</a:t>
            </a:r>
            <a:r>
              <a:rPr lang="fr-FR"/>
              <a:t> attention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DD9CC10-5D4B-493F-9CC4-F817D28FB6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498" y="5991464"/>
            <a:ext cx="1287926" cy="3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732DD-41A0-4AD0-8394-3A0FCC99A2FC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38F3B-318E-4408-ABDA-8E3F805B13EA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2179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DDD9CC10-5D4B-493F-9CC4-F817D28FB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98" y="5991464"/>
            <a:ext cx="1287926" cy="3472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B193B2-1E56-44B7-B75B-DFEE08023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25050"/>
            <a:ext cx="9144001" cy="5632950"/>
          </a:xfrm>
          <a:prstGeom prst="rect">
            <a:avLst/>
          </a:prstGeom>
        </p:spPr>
      </p:pic>
      <p:sp>
        <p:nvSpPr>
          <p:cNvPr id="14" name="Espace réservé du graphique SmartArt 13">
            <a:extLst>
              <a:ext uri="{FF2B5EF4-FFF2-40B4-BE49-F238E27FC236}">
                <a16:creationId xmlns:a16="http://schemas.microsoft.com/office/drawing/2014/main" id="{973E2610-5285-4FB7-81EE-50D1FD63F89E}"/>
              </a:ext>
            </a:extLst>
          </p:cNvPr>
          <p:cNvSpPr>
            <a:spLocks noGrp="1" noChangeAspect="1"/>
          </p:cNvSpPr>
          <p:nvPr>
            <p:ph type="dgm" sz="quarter" idx="10"/>
          </p:nvPr>
        </p:nvSpPr>
        <p:spPr>
          <a:xfrm>
            <a:off x="374794" y="2333405"/>
            <a:ext cx="322961" cy="305020"/>
          </a:xfrm>
          <a:custGeom>
            <a:avLst/>
            <a:gdLst>
              <a:gd name="connsiteX0" fmla="*/ 223917 w 5374797"/>
              <a:gd name="connsiteY0" fmla="*/ 382270 h 3807141"/>
              <a:gd name="connsiteX1" fmla="*/ 223917 w 5374797"/>
              <a:gd name="connsiteY1" fmla="*/ 3424871 h 3807141"/>
              <a:gd name="connsiteX2" fmla="*/ 1488440 w 5374797"/>
              <a:gd name="connsiteY2" fmla="*/ 2160349 h 3807141"/>
              <a:gd name="connsiteX3" fmla="*/ 1646793 w 5374797"/>
              <a:gd name="connsiteY3" fmla="*/ 2318702 h 3807141"/>
              <a:gd name="connsiteX4" fmla="*/ 382270 w 5374797"/>
              <a:gd name="connsiteY4" fmla="*/ 3583224 h 3807141"/>
              <a:gd name="connsiteX5" fmla="*/ 4992527 w 5374797"/>
              <a:gd name="connsiteY5" fmla="*/ 3583224 h 3807141"/>
              <a:gd name="connsiteX6" fmla="*/ 3728004 w 5374797"/>
              <a:gd name="connsiteY6" fmla="*/ 2318702 h 3807141"/>
              <a:gd name="connsiteX7" fmla="*/ 3886357 w 5374797"/>
              <a:gd name="connsiteY7" fmla="*/ 2160349 h 3807141"/>
              <a:gd name="connsiteX8" fmla="*/ 5150880 w 5374797"/>
              <a:gd name="connsiteY8" fmla="*/ 3424871 h 3807141"/>
              <a:gd name="connsiteX9" fmla="*/ 5150880 w 5374797"/>
              <a:gd name="connsiteY9" fmla="*/ 382270 h 3807141"/>
              <a:gd name="connsiteX10" fmla="*/ 2959258 w 5374797"/>
              <a:gd name="connsiteY10" fmla="*/ 2573892 h 3807141"/>
              <a:gd name="connsiteX11" fmla="*/ 2687398 w 5374797"/>
              <a:gd name="connsiteY11" fmla="*/ 2686208 h 3807141"/>
              <a:gd name="connsiteX12" fmla="*/ 2415539 w 5374797"/>
              <a:gd name="connsiteY12" fmla="*/ 2573892 h 3807141"/>
              <a:gd name="connsiteX13" fmla="*/ 111998 w 5374797"/>
              <a:gd name="connsiteY13" fmla="*/ 0 h 3807141"/>
              <a:gd name="connsiteX14" fmla="*/ 3807141 w 5374797"/>
              <a:gd name="connsiteY14" fmla="*/ 0 h 3807141"/>
              <a:gd name="connsiteX15" fmla="*/ 3807141 w 5374797"/>
              <a:gd name="connsiteY15" fmla="*/ 223917 h 3807141"/>
              <a:gd name="connsiteX16" fmla="*/ 382270 w 5374797"/>
              <a:gd name="connsiteY16" fmla="*/ 223917 h 3807141"/>
              <a:gd name="connsiteX17" fmla="*/ 2573892 w 5374797"/>
              <a:gd name="connsiteY17" fmla="*/ 2415539 h 3807141"/>
              <a:gd name="connsiteX18" fmla="*/ 2800905 w 5374797"/>
              <a:gd name="connsiteY18" fmla="*/ 2415539 h 3807141"/>
              <a:gd name="connsiteX19" fmla="*/ 4992527 w 5374797"/>
              <a:gd name="connsiteY19" fmla="*/ 223917 h 3807141"/>
              <a:gd name="connsiteX20" fmla="*/ 4255054 w 5374797"/>
              <a:gd name="connsiteY20" fmla="*/ 223917 h 3807141"/>
              <a:gd name="connsiteX21" fmla="*/ 4255054 w 5374797"/>
              <a:gd name="connsiteY21" fmla="*/ 0 h 3807141"/>
              <a:gd name="connsiteX22" fmla="*/ 5262799 w 5374797"/>
              <a:gd name="connsiteY22" fmla="*/ 0 h 3807141"/>
              <a:gd name="connsiteX23" fmla="*/ 5374797 w 5374797"/>
              <a:gd name="connsiteY23" fmla="*/ 111998 h 3807141"/>
              <a:gd name="connsiteX24" fmla="*/ 5374797 w 5374797"/>
              <a:gd name="connsiteY24" fmla="*/ 3695222 h 3807141"/>
              <a:gd name="connsiteX25" fmla="*/ 5262799 w 5374797"/>
              <a:gd name="connsiteY25" fmla="*/ 3807141 h 3807141"/>
              <a:gd name="connsiteX26" fmla="*/ 111998 w 5374797"/>
              <a:gd name="connsiteY26" fmla="*/ 3807141 h 3807141"/>
              <a:gd name="connsiteX27" fmla="*/ 0 w 5374797"/>
              <a:gd name="connsiteY27" fmla="*/ 3695222 h 3807141"/>
              <a:gd name="connsiteX28" fmla="*/ 0 w 5374797"/>
              <a:gd name="connsiteY28" fmla="*/ 111998 h 3807141"/>
              <a:gd name="connsiteX29" fmla="*/ 111998 w 5374797"/>
              <a:gd name="connsiteY29" fmla="*/ 0 h 38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74797" h="3807141">
                <a:moveTo>
                  <a:pt x="223917" y="382270"/>
                </a:moveTo>
                <a:lnTo>
                  <a:pt x="223917" y="3424871"/>
                </a:lnTo>
                <a:lnTo>
                  <a:pt x="1488440" y="2160349"/>
                </a:lnTo>
                <a:lnTo>
                  <a:pt x="1646793" y="2318702"/>
                </a:lnTo>
                <a:lnTo>
                  <a:pt x="382270" y="3583224"/>
                </a:lnTo>
                <a:lnTo>
                  <a:pt x="4992527" y="3583224"/>
                </a:lnTo>
                <a:lnTo>
                  <a:pt x="3728004" y="2318702"/>
                </a:lnTo>
                <a:lnTo>
                  <a:pt x="3886357" y="2160349"/>
                </a:lnTo>
                <a:lnTo>
                  <a:pt x="5150880" y="3424871"/>
                </a:lnTo>
                <a:lnTo>
                  <a:pt x="5150880" y="382270"/>
                </a:lnTo>
                <a:lnTo>
                  <a:pt x="2959258" y="2573892"/>
                </a:lnTo>
                <a:cubicBezTo>
                  <a:pt x="2884248" y="2648822"/>
                  <a:pt x="2785823" y="2686208"/>
                  <a:pt x="2687398" y="2686208"/>
                </a:cubicBezTo>
                <a:cubicBezTo>
                  <a:pt x="2588974" y="2686208"/>
                  <a:pt x="2490549" y="2648822"/>
                  <a:pt x="2415539" y="2573892"/>
                </a:cubicBezTo>
                <a:close/>
                <a:moveTo>
                  <a:pt x="111998" y="0"/>
                </a:moveTo>
                <a:lnTo>
                  <a:pt x="3807141" y="0"/>
                </a:lnTo>
                <a:lnTo>
                  <a:pt x="3807141" y="223917"/>
                </a:lnTo>
                <a:lnTo>
                  <a:pt x="382270" y="223917"/>
                </a:lnTo>
                <a:lnTo>
                  <a:pt x="2573892" y="2415539"/>
                </a:lnTo>
                <a:cubicBezTo>
                  <a:pt x="2636440" y="2478087"/>
                  <a:pt x="2738357" y="2478087"/>
                  <a:pt x="2800905" y="2415539"/>
                </a:cubicBezTo>
                <a:lnTo>
                  <a:pt x="4992527" y="223917"/>
                </a:lnTo>
                <a:lnTo>
                  <a:pt x="4255054" y="223917"/>
                </a:lnTo>
                <a:lnTo>
                  <a:pt x="4255054" y="0"/>
                </a:lnTo>
                <a:lnTo>
                  <a:pt x="5262799" y="0"/>
                </a:lnTo>
                <a:cubicBezTo>
                  <a:pt x="5324711" y="0"/>
                  <a:pt x="5374797" y="50086"/>
                  <a:pt x="5374797" y="111998"/>
                </a:cubicBezTo>
                <a:lnTo>
                  <a:pt x="5374797" y="3695222"/>
                </a:lnTo>
                <a:cubicBezTo>
                  <a:pt x="5374797" y="3757055"/>
                  <a:pt x="5324711" y="3807141"/>
                  <a:pt x="5262799" y="3807141"/>
                </a:cubicBezTo>
                <a:lnTo>
                  <a:pt x="111998" y="3807141"/>
                </a:lnTo>
                <a:cubicBezTo>
                  <a:pt x="50086" y="3807141"/>
                  <a:pt x="0" y="3757055"/>
                  <a:pt x="0" y="3695222"/>
                </a:cubicBezTo>
                <a:lnTo>
                  <a:pt x="0" y="111998"/>
                </a:lnTo>
                <a:cubicBezTo>
                  <a:pt x="0" y="50086"/>
                  <a:pt x="50086" y="0"/>
                  <a:pt x="11199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361" y="2471035"/>
            <a:ext cx="1236899" cy="157864"/>
          </a:xfrm>
        </p:spPr>
        <p:txBody>
          <a:bodyPr anchor="b"/>
          <a:lstStyle>
            <a:lvl1pPr algn="l">
              <a:lnSpc>
                <a:spcPct val="76000"/>
              </a:lnSpc>
              <a:defRPr sz="1350" b="0">
                <a:solidFill>
                  <a:schemeClr val="bg1"/>
                </a:solidFill>
                <a:latin typeface="Enedis Medium" pitchFamily="50" charset="0"/>
              </a:defRPr>
            </a:lvl1pPr>
          </a:lstStyle>
          <a:p>
            <a:r>
              <a:rPr lang="fr-FR"/>
              <a:t>CONTACT</a:t>
            </a:r>
            <a:endParaRPr lang="en-US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190F6F84-45B1-4AB4-831B-9B733BCD93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793" y="2855952"/>
            <a:ext cx="3315686" cy="347403"/>
          </a:xfrm>
        </p:spPr>
        <p:txBody>
          <a:bodyPr/>
          <a:lstStyle>
            <a:lvl1pPr algn="l">
              <a:defRPr sz="1110">
                <a:solidFill>
                  <a:schemeClr val="bg1"/>
                </a:solidFill>
              </a:defRPr>
            </a:lvl1pPr>
            <a:lvl2pPr algn="l">
              <a:spcAft>
                <a:spcPts val="525"/>
              </a:spcAft>
              <a:buNone/>
              <a:defRPr lang="fr-FR" sz="1125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3600">
                <a:solidFill>
                  <a:schemeClr val="bg1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/>
              <a:t>Enedis  </a:t>
            </a:r>
            <a:r>
              <a:rPr lang="fr-FR" err="1"/>
              <a:t>psum</a:t>
            </a:r>
            <a:endParaRPr lang="fr-FR"/>
          </a:p>
          <a:p>
            <a:pPr lvl="1"/>
            <a:r>
              <a:rPr lang="fr-FR"/>
              <a:t>Lorem ipsum </a:t>
            </a:r>
            <a:r>
              <a:rPr lang="fr-FR" err="1"/>
              <a:t>dolor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9218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bliothèqu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4ABD2-FBF6-4BF2-B3F2-0D44186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5ECD5B-8E6C-45A0-8A31-A0C07D63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C44EE-C463-4925-8804-D118C68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12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7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80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5"/>
          <p:cNvGraphicFramePr>
            <a:graphicFrameLocks/>
          </p:cNvGraphicFramePr>
          <p:nvPr/>
        </p:nvGraphicFramePr>
        <p:xfrm>
          <a:off x="0" y="0"/>
          <a:ext cx="914082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16704762" imgH="11809524" progId="MSPhotoEd.3">
                  <p:embed/>
                </p:oleObj>
              </mc:Choice>
              <mc:Fallback>
                <p:oleObj name="Photo Editor Photo" r:id="rId14" imgW="16704762" imgH="11809524" progId="MSPhotoEd.3">
                  <p:embed/>
                  <p:pic>
                    <p:nvPicPr>
                      <p:cNvPr id="1026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082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690688"/>
            <a:ext cx="7773988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 level 1</a:t>
            </a:r>
          </a:p>
          <a:p>
            <a:pPr lvl="1"/>
            <a:r>
              <a:rPr lang="en-GB" altLang="de-DE"/>
              <a:t>Text level 2</a:t>
            </a:r>
          </a:p>
          <a:p>
            <a:pPr lvl="2"/>
            <a:r>
              <a:rPr lang="en-GB" altLang="de-DE"/>
              <a:t>Text level 3</a:t>
            </a:r>
          </a:p>
        </p:txBody>
      </p:sp>
      <p:sp>
        <p:nvSpPr>
          <p:cNvPr id="311300" name="Rectangle 4">
            <a:extLst>
              <a:ext uri="{FF2B5EF4-FFF2-40B4-BE49-F238E27FC236}">
                <a16:creationId xmlns:a16="http://schemas.microsoft.com/office/drawing/2014/main" id="{03CB75E7-7186-4CC3-87D3-95C3326C60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69063"/>
            <a:ext cx="1165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626262"/>
                </a:solidFill>
                <a:latin typeface="Arial" charset="0"/>
              </a:defRPr>
            </a:lvl1pPr>
          </a:lstStyle>
          <a:p>
            <a:pPr>
              <a:defRPr/>
            </a:pPr>
            <a:fld id="{955814E6-647D-41E0-841C-0641E2DDD824}" type="datetime1">
              <a:rPr lang="en-GB" altLang="de-DE"/>
              <a:pPr>
                <a:defRPr/>
              </a:pPr>
              <a:t>27/02/2025</a:t>
            </a:fld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311301" name="Rectangle 5">
            <a:extLst>
              <a:ext uri="{FF2B5EF4-FFF2-40B4-BE49-F238E27FC236}">
                <a16:creationId xmlns:a16="http://schemas.microsoft.com/office/drawing/2014/main" id="{257D5E80-05EB-4F9C-8146-9CF2EA8B16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469063"/>
            <a:ext cx="58245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11302" name="Rectangle 6">
            <a:extLst>
              <a:ext uri="{FF2B5EF4-FFF2-40B4-BE49-F238E27FC236}">
                <a16:creationId xmlns:a16="http://schemas.microsoft.com/office/drawing/2014/main" id="{C3281E8C-C3E9-4380-BD74-0FA9B16987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1788" y="6443663"/>
            <a:ext cx="10128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0">
                <a:solidFill>
                  <a:srgbClr val="9C9D9F"/>
                </a:solidFill>
              </a:defRPr>
            </a:lvl1pPr>
          </a:lstStyle>
          <a:p>
            <a:pPr>
              <a:defRPr/>
            </a:pPr>
            <a:fld id="{7D830836-D589-448E-969E-541F9A36C075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50825"/>
            <a:ext cx="74882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ADD TITLE</a:t>
            </a:r>
          </a:p>
        </p:txBody>
      </p:sp>
      <p:pic>
        <p:nvPicPr>
          <p:cNvPr id="1032" name="Picture 24" descr="IEC logo RV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08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9pPr>
    </p:titleStyle>
    <p:bodyStyle>
      <a:lvl1pPr marL="442913" indent="-442913" algn="l" defTabSz="179388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anose="05000000000000000000" pitchFamily="2" charset="2"/>
        <a:buChar char="§"/>
        <a:defRPr sz="2800" b="1">
          <a:solidFill>
            <a:srgbClr val="58585A"/>
          </a:solidFill>
          <a:latin typeface="+mn-lt"/>
          <a:ea typeface="+mn-ea"/>
          <a:cs typeface="+mn-cs"/>
        </a:defRPr>
      </a:lvl1pPr>
      <a:lvl2pPr marL="987425" indent="-365125" algn="l" defTabSz="179388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anose="05000000000000000000" pitchFamily="2" charset="2"/>
        <a:buChar char="§"/>
        <a:defRPr sz="2400" b="1">
          <a:solidFill>
            <a:srgbClr val="58585A"/>
          </a:solidFill>
          <a:latin typeface="+mn-lt"/>
          <a:ea typeface="+mn-ea"/>
        </a:defRPr>
      </a:lvl2pPr>
      <a:lvl3pPr marL="1611313" indent="-354013" algn="l" defTabSz="179388" rtl="0" eaLnBrk="0" fontAlgn="ctr" hangingPunct="0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anose="05000000000000000000" pitchFamily="2" charset="2"/>
        <a:buChar char="§"/>
        <a:defRPr sz="2000" b="1">
          <a:solidFill>
            <a:srgbClr val="58585A"/>
          </a:solidFill>
          <a:latin typeface="+mn-lt"/>
          <a:ea typeface="+mn-ea"/>
        </a:defRPr>
      </a:lvl3pPr>
      <a:lvl4pPr marL="3162300" indent="-228600" algn="l" defTabSz="179388" rtl="0" eaLnBrk="0" fontAlgn="base" hangingPunct="0">
        <a:spcBef>
          <a:spcPct val="20000"/>
        </a:spcBef>
        <a:spcAft>
          <a:spcPct val="0"/>
        </a:spcAft>
        <a:buClr>
          <a:srgbClr val="5A5A5A"/>
        </a:buClr>
        <a:buSzPct val="75000"/>
        <a:buFont typeface="Wingdings" panose="05000000000000000000" pitchFamily="2" charset="2"/>
        <a:buChar char="§"/>
        <a:defRPr sz="1500" b="1">
          <a:solidFill>
            <a:srgbClr val="58585A"/>
          </a:solidFill>
          <a:latin typeface="+mn-lt"/>
          <a:ea typeface="+mn-ea"/>
        </a:defRPr>
      </a:lvl4pPr>
      <a:lvl5pPr marL="3570288" indent="-228600" algn="l" defTabSz="179388" rtl="0" eaLnBrk="0" fontAlgn="base" hangingPunct="0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anose="05000000000000000000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5pPr>
      <a:lvl6pPr marL="40274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6pPr>
      <a:lvl7pPr marL="44846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7pPr>
      <a:lvl8pPr marL="49418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8pPr>
      <a:lvl9pPr marL="5399088" indent="-228600" algn="l" defTabSz="179388" rtl="0" fontAlgn="base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585" y="453112"/>
            <a:ext cx="5084149" cy="36356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136" y="2094967"/>
            <a:ext cx="7886700" cy="80445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/>
              <a:t>Lorem</a:t>
            </a:r>
          </a:p>
          <a:p>
            <a:pPr lvl="1"/>
            <a:r>
              <a:rPr lang="fr-FR"/>
              <a:t>Lorem niveau</a:t>
            </a:r>
          </a:p>
          <a:p>
            <a:pPr lvl="2"/>
            <a:r>
              <a:rPr lang="fr-FR"/>
              <a:t>Lorem niveau</a:t>
            </a:r>
          </a:p>
          <a:p>
            <a:pPr lvl="3"/>
            <a:r>
              <a:rPr lang="fr-FR"/>
              <a:t>Lorem me niveau</a:t>
            </a:r>
          </a:p>
          <a:p>
            <a:pPr lvl="4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endParaRPr lang="en-US"/>
          </a:p>
          <a:p>
            <a:pPr lvl="5"/>
            <a:r>
              <a:rPr lang="en-US"/>
              <a:t>Lorem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4094" y="6514470"/>
            <a:ext cx="2300288" cy="154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63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788" y="6469013"/>
            <a:ext cx="3609386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2836" y="6514719"/>
            <a:ext cx="348863" cy="154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63" b="1">
                <a:solidFill>
                  <a:schemeClr val="tx2"/>
                </a:solidFill>
                <a:latin typeface="+mj-lt"/>
              </a:defRPr>
            </a:lvl1pPr>
          </a:lstStyle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02097C-C2C2-4DA2-899D-77F82F856E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8731" y="6473033"/>
            <a:ext cx="575675" cy="155112"/>
            <a:chOff x="3231832" y="7185063"/>
            <a:chExt cx="5132298" cy="1037158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0BDC45AC-D827-4EC3-9595-8445187F9807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7E896CC-AAEE-4D27-B259-9BDDE17707D4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tx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85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8821EFE-88B0-4E18-9A27-016423FF1972}"/>
              </a:ext>
            </a:extLst>
          </p:cNvPr>
          <p:cNvSpPr/>
          <p:nvPr userDrawn="1"/>
        </p:nvSpPr>
        <p:spPr>
          <a:xfrm>
            <a:off x="3607475" y="-251460"/>
            <a:ext cx="134779" cy="179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A7A67B-B3C3-4FA0-BD0E-026447A3CBA4}"/>
              </a:ext>
            </a:extLst>
          </p:cNvPr>
          <p:cNvSpPr/>
          <p:nvPr userDrawn="1"/>
        </p:nvSpPr>
        <p:spPr>
          <a:xfrm>
            <a:off x="3789164" y="-251460"/>
            <a:ext cx="134779" cy="17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40B1F-2606-4D95-8B73-9F1473B4EC17}"/>
              </a:ext>
            </a:extLst>
          </p:cNvPr>
          <p:cNvSpPr/>
          <p:nvPr userDrawn="1"/>
        </p:nvSpPr>
        <p:spPr>
          <a:xfrm>
            <a:off x="4125158" y="-251460"/>
            <a:ext cx="134779" cy="179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E27E0-7B9F-448A-A05C-14382BAC5EE1}"/>
              </a:ext>
            </a:extLst>
          </p:cNvPr>
          <p:cNvSpPr/>
          <p:nvPr userDrawn="1"/>
        </p:nvSpPr>
        <p:spPr>
          <a:xfrm>
            <a:off x="4493303" y="-251460"/>
            <a:ext cx="134779" cy="179705"/>
          </a:xfrm>
          <a:prstGeom prst="rect">
            <a:avLst/>
          </a:prstGeom>
          <a:solidFill>
            <a:srgbClr val="1D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AEB5EA-BC67-454F-B72F-9C3D7307DC32}"/>
              </a:ext>
            </a:extLst>
          </p:cNvPr>
          <p:cNvSpPr/>
          <p:nvPr userDrawn="1"/>
        </p:nvSpPr>
        <p:spPr>
          <a:xfrm>
            <a:off x="4674992" y="-251460"/>
            <a:ext cx="134779" cy="179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D15E66-A588-4A8A-A903-0E9F8031CEA3}"/>
              </a:ext>
            </a:extLst>
          </p:cNvPr>
          <p:cNvSpPr/>
          <p:nvPr userDrawn="1"/>
        </p:nvSpPr>
        <p:spPr>
          <a:xfrm>
            <a:off x="4856681" y="-251460"/>
            <a:ext cx="134779" cy="1797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9A9072-0ACF-4135-8463-BBF0A32BC16E}"/>
              </a:ext>
            </a:extLst>
          </p:cNvPr>
          <p:cNvSpPr/>
          <p:nvPr userDrawn="1"/>
        </p:nvSpPr>
        <p:spPr>
          <a:xfrm>
            <a:off x="5038370" y="-251460"/>
            <a:ext cx="134779" cy="179705"/>
          </a:xfrm>
          <a:prstGeom prst="rect">
            <a:avLst/>
          </a:prstGeom>
          <a:solidFill>
            <a:srgbClr val="C8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6B1BAA-0F64-47E8-916D-4610AB9EA46C}"/>
              </a:ext>
            </a:extLst>
          </p:cNvPr>
          <p:cNvSpPr/>
          <p:nvPr userDrawn="1"/>
        </p:nvSpPr>
        <p:spPr>
          <a:xfrm>
            <a:off x="5220059" y="-251460"/>
            <a:ext cx="134779" cy="1797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C28B40-3CEF-4E68-B5B8-262D8FA8D7B3}"/>
              </a:ext>
            </a:extLst>
          </p:cNvPr>
          <p:cNvSpPr/>
          <p:nvPr userDrawn="1"/>
        </p:nvSpPr>
        <p:spPr>
          <a:xfrm>
            <a:off x="5401748" y="-251460"/>
            <a:ext cx="134779" cy="1797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D58350-5D15-4D25-9F1D-210DF8763903}"/>
              </a:ext>
            </a:extLst>
          </p:cNvPr>
          <p:cNvSpPr/>
          <p:nvPr userDrawn="1"/>
        </p:nvSpPr>
        <p:spPr>
          <a:xfrm>
            <a:off x="4309230" y="-251460"/>
            <a:ext cx="134779" cy="179705"/>
          </a:xfrm>
          <a:prstGeom prst="rect">
            <a:avLst/>
          </a:prstGeom>
          <a:solidFill>
            <a:srgbClr val="3EA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50"/>
          </a:p>
        </p:txBody>
      </p:sp>
    </p:spTree>
    <p:extLst>
      <p:ext uri="{BB962C8B-B14F-4D97-AF65-F5344CB8AC3E}">
        <p14:creationId xmlns:p14="http://schemas.microsoft.com/office/powerpoint/2010/main" val="207738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  <p:sldLayoutId id="2147483808" r:id="rId40"/>
    <p:sldLayoutId id="2147483809" r:id="rId41"/>
    <p:sldLayoutId id="2147483810" r:id="rId42"/>
    <p:sldLayoutId id="2147483811" r:id="rId43"/>
    <p:sldLayoutId id="2147483812" r:id="rId44"/>
    <p:sldLayoutId id="2147483813" r:id="rId45"/>
    <p:sldLayoutId id="2147483814" r:id="rId46"/>
    <p:sldLayoutId id="2147483815" r:id="rId47"/>
    <p:sldLayoutId id="2147483816" r:id="rId48"/>
    <p:sldLayoutId id="2147483817" r:id="rId49"/>
    <p:sldLayoutId id="2147483818" r:id="rId50"/>
    <p:sldLayoutId id="2147483819" r:id="rId51"/>
    <p:sldLayoutId id="2147483820" r:id="rId52"/>
    <p:sldLayoutId id="2147483821" r:id="rId53"/>
    <p:sldLayoutId id="2147483822" r:id="rId54"/>
    <p:sldLayoutId id="2147483823" r:id="rId55"/>
    <p:sldLayoutId id="2147483824" r:id="rId56"/>
    <p:sldLayoutId id="2147483825" r:id="rId57"/>
    <p:sldLayoutId id="2147483826" r:id="rId58"/>
    <p:sldLayoutId id="2147483827" r:id="rId59"/>
    <p:sldLayoutId id="2147483828" r:id="rId60"/>
    <p:sldLayoutId id="2147483829" r:id="rId61"/>
    <p:sldLayoutId id="2147483830" r:id="rId62"/>
    <p:sldLayoutId id="2147483831" r:id="rId63"/>
    <p:sldLayoutId id="2147483832" r:id="rId64"/>
    <p:sldLayoutId id="2147483833" r:id="rId65"/>
    <p:sldLayoutId id="2147483834" r:id="rId66"/>
    <p:sldLayoutId id="2147483835" r:id="rId67"/>
    <p:sldLayoutId id="2147483836" r:id="rId68"/>
    <p:sldLayoutId id="2147483837" r:id="rId69"/>
    <p:sldLayoutId id="2147483838" r:id="rId70"/>
    <p:sldLayoutId id="2147483839" r:id="rId71"/>
    <p:sldLayoutId id="2147483840" r:id="rId72"/>
    <p:sldLayoutId id="2147483841" r:id="rId73"/>
    <p:sldLayoutId id="2147483842" r:id="rId74"/>
    <p:sldLayoutId id="2147483843" r:id="rId75"/>
    <p:sldLayoutId id="2147483844" r:id="rId76"/>
    <p:sldLayoutId id="2147483845" r:id="rId77"/>
    <p:sldLayoutId id="2147483846" r:id="rId78"/>
    <p:sldLayoutId id="2147483847" r:id="rId79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625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62000" indent="-162000" algn="l" defTabSz="685783" rtl="0" eaLnBrk="1" latinLnBrk="0" hangingPunct="1">
        <a:lnSpc>
          <a:spcPct val="101000"/>
        </a:lnSpc>
        <a:spcBef>
          <a:spcPts val="0"/>
        </a:spcBef>
        <a:buClr>
          <a:schemeClr val="tx2"/>
        </a:buClr>
        <a:buSzPct val="120000"/>
        <a:buFont typeface="Public Sans" pitchFamily="2" charset="0"/>
        <a:buChar char="—"/>
        <a:defRPr sz="900" b="1" kern="1200">
          <a:solidFill>
            <a:schemeClr val="tx2"/>
          </a:solidFill>
          <a:latin typeface="Public Sans" pitchFamily="2" charset="0"/>
          <a:ea typeface="+mn-ea"/>
          <a:cs typeface="+mn-cs"/>
        </a:defRPr>
      </a:lvl2pPr>
      <a:lvl3pPr marL="432000" indent="-81000" algn="l" defTabSz="685783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-"/>
        <a:defRPr sz="9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3pPr>
      <a:lvl4pPr marL="864000" indent="-162000" algn="l" defTabSz="685783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0" indent="0" algn="l" defTabSz="685783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450" i="1" kern="1200">
          <a:solidFill>
            <a:schemeClr val="tx1"/>
          </a:solidFill>
          <a:latin typeface="Public Sans" pitchFamily="2" charset="0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7700" y="1554163"/>
            <a:ext cx="8244780" cy="2159000"/>
          </a:xfrm>
        </p:spPr>
        <p:txBody>
          <a:bodyPr/>
          <a:lstStyle/>
          <a:p>
            <a:pPr eaLnBrk="1" hangingPunct="1"/>
            <a:r>
              <a:rPr lang="en-US" altLang="de-DE" sz="3600" dirty="0"/>
              <a:t>IEC TC57/WG10 </a:t>
            </a:r>
            <a:br>
              <a:rPr lang="en-US" altLang="de-DE" sz="3600" dirty="0"/>
            </a:br>
            <a:r>
              <a:rPr lang="en-US" altLang="de-DE" sz="3600" dirty="0"/>
              <a:t>Report on units in IEC 61850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4365104"/>
            <a:ext cx="3829496" cy="2159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de-DE" sz="2000" dirty="0">
                <a:solidFill>
                  <a:schemeClr val="bg2"/>
                </a:solidFill>
              </a:rPr>
              <a:t>Thierry Dufaure</a:t>
            </a:r>
            <a:br>
              <a:rPr lang="en-US" altLang="de-DE" sz="2000" dirty="0">
                <a:solidFill>
                  <a:schemeClr val="bg2"/>
                </a:solidFill>
              </a:rPr>
            </a:br>
            <a:r>
              <a:rPr lang="en-US" altLang="de-DE" sz="2000" dirty="0">
                <a:solidFill>
                  <a:schemeClr val="bg2"/>
                </a:solidFill>
              </a:rPr>
              <a:t>February 26th,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Usage of Units in IEC 61869-9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standard may force the unit of a Data Object as well as other configuration aspects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10</a:t>
            </a:fld>
            <a:endParaRPr lang="en-GB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B3EF6F9-19FC-B04F-AA5A-9B3B3D9C3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429000"/>
            <a:ext cx="6336704" cy="24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8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Usage of Units in IEC 61850-7-420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Data Object explanations indicating the different possible interpretations of a Data Object i.e. allowing different units (absolute or percentage)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11</a:t>
            </a:fld>
            <a:endParaRPr lang="en-GB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6CFD8E-3F4E-DE35-F071-14401867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4002881"/>
            <a:ext cx="6625356" cy="19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2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FAEF229-0DF0-24D1-A9D8-768B81B79C0E}"/>
              </a:ext>
            </a:extLst>
          </p:cNvPr>
          <p:cNvSpPr txBox="1">
            <a:spLocks/>
          </p:cNvSpPr>
          <p:nvPr/>
        </p:nvSpPr>
        <p:spPr bwMode="auto">
          <a:xfrm>
            <a:off x="704850" y="1690688"/>
            <a:ext cx="7773988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2913" indent="-442913" algn="l" defTabSz="179388" rtl="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800" b="1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1pPr>
            <a:lvl2pPr marL="987425" indent="-365125" algn="l" defTabSz="179388" rtl="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400" b="1">
                <a:solidFill>
                  <a:srgbClr val="58585A"/>
                </a:solidFill>
                <a:latin typeface="+mn-lt"/>
                <a:ea typeface="+mn-ea"/>
              </a:defRPr>
            </a:lvl2pPr>
            <a:lvl3pPr marL="1611313" indent="-354013" algn="l" defTabSz="179388" rtl="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58585A"/>
              </a:buClr>
              <a:buSzPct val="150000"/>
              <a:buFont typeface="Wingdings" panose="05000000000000000000" pitchFamily="2" charset="2"/>
              <a:buChar char="§"/>
              <a:defRPr sz="2000" b="1">
                <a:solidFill>
                  <a:srgbClr val="58585A"/>
                </a:solidFill>
                <a:latin typeface="+mn-lt"/>
                <a:ea typeface="+mn-ea"/>
              </a:defRPr>
            </a:lvl3pPr>
            <a:lvl4pPr marL="3162300" indent="-228600" algn="l" defTabSz="1793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75000"/>
              <a:buFont typeface="Wingdings" panose="05000000000000000000" pitchFamily="2" charset="2"/>
              <a:buChar char="§"/>
              <a:defRPr sz="1500" b="1">
                <a:solidFill>
                  <a:srgbClr val="58585A"/>
                </a:solidFill>
                <a:latin typeface="+mn-lt"/>
                <a:ea typeface="+mn-ea"/>
              </a:defRPr>
            </a:lvl4pPr>
            <a:lvl5pPr marL="3570288" indent="-228600" algn="l" defTabSz="1793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anose="05000000000000000000" pitchFamily="2" charset="2"/>
              <a:buChar char="§"/>
              <a:defRPr sz="1300" b="1">
                <a:solidFill>
                  <a:srgbClr val="58585A"/>
                </a:solidFill>
                <a:latin typeface="+mn-lt"/>
                <a:ea typeface="+mn-ea"/>
              </a:defRPr>
            </a:lvl5pPr>
            <a:lvl6pPr marL="4027488" indent="-228600" algn="l" defTabSz="179388" rtl="0" fontAlgn="base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itchFamily="2" charset="2"/>
              <a:buChar char="§"/>
              <a:defRPr sz="1300" b="1">
                <a:solidFill>
                  <a:srgbClr val="58585A"/>
                </a:solidFill>
                <a:latin typeface="+mn-lt"/>
                <a:ea typeface="+mn-ea"/>
              </a:defRPr>
            </a:lvl6pPr>
            <a:lvl7pPr marL="4484688" indent="-228600" algn="l" defTabSz="179388" rtl="0" fontAlgn="base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itchFamily="2" charset="2"/>
              <a:buChar char="§"/>
              <a:defRPr sz="1300" b="1">
                <a:solidFill>
                  <a:srgbClr val="58585A"/>
                </a:solidFill>
                <a:latin typeface="+mn-lt"/>
                <a:ea typeface="+mn-ea"/>
              </a:defRPr>
            </a:lvl7pPr>
            <a:lvl8pPr marL="4941888" indent="-228600" algn="l" defTabSz="179388" rtl="0" fontAlgn="base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itchFamily="2" charset="2"/>
              <a:buChar char="§"/>
              <a:defRPr sz="1300" b="1">
                <a:solidFill>
                  <a:srgbClr val="58585A"/>
                </a:solidFill>
                <a:latin typeface="+mn-lt"/>
                <a:ea typeface="+mn-ea"/>
              </a:defRPr>
            </a:lvl8pPr>
            <a:lvl9pPr marL="5399088" indent="-228600" algn="l" defTabSz="179388" rtl="0" fontAlgn="base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itchFamily="2" charset="2"/>
              <a:buChar char="§"/>
              <a:defRPr sz="1300" b="1">
                <a:solidFill>
                  <a:srgbClr val="58585A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There are exclusive Data Objects to select the adequate representation art (absolute or percentage)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5F461D-B594-45E7-EF3B-34411E21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Usage of Units in IEC 61850-7-420</a:t>
            </a:r>
            <a:endParaRPr 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8DC7E40-D839-6CBF-87F6-40DDECB92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7" y="3323396"/>
            <a:ext cx="7311851" cy="168978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1B5ED7-26FD-E4A5-C102-615811DE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12</a:t>
            </a:fld>
            <a:endParaRPr lang="en-GB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86A216-0D44-D76F-F663-98F6C8728C49}"/>
              </a:ext>
            </a:extLst>
          </p:cNvPr>
          <p:cNvSpPr/>
          <p:nvPr/>
        </p:nvSpPr>
        <p:spPr bwMode="auto">
          <a:xfrm>
            <a:off x="5868144" y="3645024"/>
            <a:ext cx="1224136" cy="21602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0DB77D-4DF3-9B4C-5617-F1FAFADA7EAA}"/>
              </a:ext>
            </a:extLst>
          </p:cNvPr>
          <p:cNvSpPr/>
          <p:nvPr/>
        </p:nvSpPr>
        <p:spPr bwMode="auto">
          <a:xfrm>
            <a:off x="3851920" y="4365104"/>
            <a:ext cx="2232248" cy="21602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73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IEC 61850-1-2</a:t>
            </a:r>
            <a:br>
              <a:rPr lang="fr-FR" dirty="0"/>
            </a:br>
            <a:r>
              <a:rPr lang="fr-FR" dirty="0"/>
              <a:t>Data Object </a:t>
            </a:r>
            <a:r>
              <a:rPr lang="fr-FR" dirty="0" err="1"/>
              <a:t>naming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</a:t>
            </a:r>
            <a:r>
              <a:rPr lang="fr-FR" dirty="0" err="1"/>
              <a:t>involving</a:t>
            </a:r>
            <a:r>
              <a:rPr lang="fr-FR" dirty="0"/>
              <a:t> unit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naming rule: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Mandate the unit in the the Data Object name if not SI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13</a:t>
            </a:fld>
            <a:endParaRPr lang="en-GB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0A821B-7C6A-C74D-1ACB-92B46475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" y="2254958"/>
            <a:ext cx="6859166" cy="13028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9931A2-B9AF-8D57-2E83-0EA6D7BE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507778"/>
            <a:ext cx="7980297" cy="115346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4E4829E-0CBB-18B9-CC52-01003FAF13AC}"/>
              </a:ext>
            </a:extLst>
          </p:cNvPr>
          <p:cNvSpPr/>
          <p:nvPr/>
        </p:nvSpPr>
        <p:spPr bwMode="auto">
          <a:xfrm>
            <a:off x="704850" y="5157192"/>
            <a:ext cx="7899598" cy="43204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49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9B4FC-3078-B47D-F1D9-94CD620B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IEC 61850-1-2</a:t>
            </a:r>
            <a:br>
              <a:rPr lang="fr-FR" dirty="0"/>
            </a:br>
            <a:r>
              <a:rPr lang="fr-FR" dirty="0"/>
              <a:t>Data Object extension </a:t>
            </a:r>
            <a:r>
              <a:rPr lang="fr-FR" dirty="0" err="1"/>
              <a:t>rules</a:t>
            </a:r>
            <a:r>
              <a:rPr lang="fr-FR" dirty="0"/>
              <a:t> </a:t>
            </a:r>
            <a:r>
              <a:rPr lang="fr-FR" dirty="0" err="1"/>
              <a:t>involving</a:t>
            </a:r>
            <a:r>
              <a:rPr lang="fr-FR" dirty="0"/>
              <a:t> unit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150121-7122-489E-A276-2EE45EA3F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Note: there are always exception to a rule: </a:t>
            </a:r>
            <a:r>
              <a:rPr lang="en-US" sz="2000" dirty="0" err="1"/>
              <a:t>RFLO.FltDiskm</a:t>
            </a:r>
            <a:r>
              <a:rPr lang="en-US" sz="2000" dirty="0"/>
              <a:t> [MV] exits since IEC 61850-7-4 Edition 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5A931D-C0C0-D9ED-3A7E-BBE9C6EB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14</a:t>
            </a:fld>
            <a:endParaRPr lang="en-GB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FA2450-90EA-22A2-3762-7029F94A6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00" y="1340768"/>
            <a:ext cx="807950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D5636-2259-B2E4-1D6D-8972B543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5A63A-6B88-6C3B-AAB7-9BE305848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Data Attributes should be used on a best effort basis and not as “as long it is not mandatory, I do not implement it”</a:t>
            </a:r>
          </a:p>
          <a:p>
            <a:r>
              <a:rPr lang="en-US" dirty="0"/>
              <a:t>Always prefer the self-descriptive model approach to avoid ambiguity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B41A6D-D9BE-BAD7-2C11-7FA121E5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15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8156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Shall we include a unit property in the UML model, and expose it in the NSD? </a:t>
            </a:r>
          </a:p>
          <a:p>
            <a:pPr marL="0" indent="0">
              <a:buNone/>
            </a:pPr>
            <a:r>
              <a:rPr lang="en-US" sz="2000" dirty="0"/>
              <a:t>Note it may be tricky when the </a:t>
            </a:r>
            <a:r>
              <a:rPr lang="fr-FR" sz="2000" dirty="0"/>
              <a:t>« </a:t>
            </a:r>
            <a:r>
              <a:rPr lang="fr-FR" sz="2000" dirty="0" err="1"/>
              <a:t>units</a:t>
            </a:r>
            <a:r>
              <a:rPr lang="fr-FR" sz="2000" dirty="0"/>
              <a:t> »</a:t>
            </a:r>
            <a:r>
              <a:rPr lang="en-US" sz="2000" dirty="0"/>
              <a:t> is context sensitive: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Shall we make the Data Attribute </a:t>
            </a:r>
            <a:r>
              <a:rPr lang="fr-FR" sz="2400" dirty="0"/>
              <a:t>« </a:t>
            </a:r>
            <a:r>
              <a:rPr lang="fr-FR" sz="2400" dirty="0" err="1"/>
              <a:t>units</a:t>
            </a:r>
            <a:r>
              <a:rPr lang="fr-FR" sz="2400" dirty="0"/>
              <a:t> »</a:t>
            </a:r>
            <a:r>
              <a:rPr lang="en-US" sz="2400" dirty="0"/>
              <a:t> mandatory in IEC 61850-7-3 Edition 3?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16</a:t>
            </a:fld>
            <a:endParaRPr lang="en-GB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0B276D-FD8A-1B15-447D-D32C5B13C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38" y="3287530"/>
            <a:ext cx="6337324" cy="18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48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WG10 Conclusion – Delft Meeting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/>
              <a:t>Continue</a:t>
            </a:r>
            <a:r>
              <a:rPr lang="de-DE" sz="2400" dirty="0"/>
              <a:t> </a:t>
            </a:r>
            <a:r>
              <a:rPr lang="de-DE" sz="2400" dirty="0" err="1"/>
              <a:t>discussion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TF UML and Autogeneration.</a:t>
            </a:r>
            <a:endParaRPr lang="en-US" sz="2400" dirty="0"/>
          </a:p>
          <a:p>
            <a:r>
              <a:rPr lang="en-US" sz="2400" dirty="0"/>
              <a:t>Consider exposing the fixed, typical, and optional units in the UML model and in the NSD for a machine processable exposure.</a:t>
            </a:r>
          </a:p>
          <a:p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17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3606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93BA49-135E-4E1C-9BD3-D3AD7734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25908"/>
            <a:ext cx="5539780" cy="4099437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AE480A-5A72-ADD6-36C4-67CD226E9522}"/>
              </a:ext>
            </a:extLst>
          </p:cNvPr>
          <p:cNvSpPr/>
          <p:nvPr/>
        </p:nvSpPr>
        <p:spPr bwMode="auto">
          <a:xfrm>
            <a:off x="4572000" y="3694646"/>
            <a:ext cx="726976" cy="2481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0C3F9-EC65-ECB3-405A-7F686041BFCA}"/>
              </a:ext>
            </a:extLst>
          </p:cNvPr>
          <p:cNvSpPr/>
          <p:nvPr/>
        </p:nvSpPr>
        <p:spPr bwMode="auto">
          <a:xfrm>
            <a:off x="4565104" y="4193386"/>
            <a:ext cx="726976" cy="2481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E484C8-3AEA-2F9A-7BD9-7502E1975DD7}"/>
              </a:ext>
            </a:extLst>
          </p:cNvPr>
          <p:cNvSpPr/>
          <p:nvPr/>
        </p:nvSpPr>
        <p:spPr bwMode="auto">
          <a:xfrm>
            <a:off x="4572000" y="6350737"/>
            <a:ext cx="720080" cy="16545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472F1-66BD-1B08-08A9-23A8847E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250825"/>
            <a:ext cx="7488237" cy="6477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Unit properties in Word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F743-0520-2D96-8523-D412D026C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49" y="1196752"/>
            <a:ext cx="7488237" cy="1208893"/>
          </a:xfrm>
        </p:spPr>
        <p:txBody>
          <a:bodyPr wrap="square" anchor="t">
            <a:normAutofit lnSpcReduction="10000"/>
          </a:bodyPr>
          <a:lstStyle/>
          <a:p>
            <a:r>
              <a:rPr lang="en-US" sz="2400" dirty="0"/>
              <a:t>How should unit property be exported in the Word Document?</a:t>
            </a:r>
          </a:p>
          <a:p>
            <a:r>
              <a:rPr lang="en-US" sz="2400" dirty="0"/>
              <a:t>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94580-A449-CB19-912F-8FF6418B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916" y="6443663"/>
            <a:ext cx="1012825" cy="3540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A33DC80-4D2F-461F-9E23-FDE6019399D7}" type="slidenum">
              <a:rPr lang="en-GB" altLang="de-DE" smtClean="0"/>
              <a:pPr>
                <a:spcAft>
                  <a:spcPts val="600"/>
                </a:spcAft>
                <a:defRPr/>
              </a:pPr>
              <a:t>18</a:t>
            </a:fld>
            <a:endParaRPr lang="en-GB" alt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DA15AB-D82B-38CB-4443-8B1E31A80F49}"/>
              </a:ext>
            </a:extLst>
          </p:cNvPr>
          <p:cNvSpPr txBox="1"/>
          <p:nvPr/>
        </p:nvSpPr>
        <p:spPr>
          <a:xfrm>
            <a:off x="5940152" y="3717032"/>
            <a:ext cx="2066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 without unit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DB087D-F846-9A43-234A-4B7192A85A00}"/>
              </a:ext>
            </a:extLst>
          </p:cNvPr>
          <p:cNvSpPr txBox="1"/>
          <p:nvPr/>
        </p:nvSpPr>
        <p:spPr>
          <a:xfrm>
            <a:off x="5940152" y="4170566"/>
            <a:ext cx="2066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 with fixed unit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AC9028-C569-FC30-FCA9-740590D4E2B6}"/>
              </a:ext>
            </a:extLst>
          </p:cNvPr>
          <p:cNvSpPr txBox="1"/>
          <p:nvPr/>
        </p:nvSpPr>
        <p:spPr>
          <a:xfrm>
            <a:off x="5944504" y="6258798"/>
            <a:ext cx="222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 with fixed </a:t>
            </a:r>
            <a:r>
              <a:rPr lang="en-US" sz="1600" dirty="0" err="1"/>
              <a:t>SIUnit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002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371C-8047-47EA-070C-9E94D228D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D61E25-9386-B436-AE3C-6822327C9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" y="2924944"/>
            <a:ext cx="7488238" cy="2880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04B30-A62B-870C-2872-AB5A77A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250825"/>
            <a:ext cx="7488237" cy="6477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Unit properties in Word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C2D44-B9B2-4EF6-921A-179B35BD0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0" y="1196752"/>
            <a:ext cx="7683574" cy="1116594"/>
          </a:xfrm>
        </p:spPr>
        <p:txBody>
          <a:bodyPr wrap="square" anchor="t">
            <a:normAutofit fontScale="85000" lnSpcReduction="20000"/>
          </a:bodyPr>
          <a:lstStyle/>
          <a:p>
            <a:r>
              <a:rPr lang="en-US" dirty="0"/>
              <a:t>How should unit property be exported in the Word Document?</a:t>
            </a:r>
          </a:p>
          <a:p>
            <a:r>
              <a:rPr lang="en-US" dirty="0"/>
              <a:t>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88C6A-762E-7FA9-FB37-6F5AFA61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A33DC80-4D2F-461F-9E23-FDE6019399D7}" type="slidenum">
              <a:rPr lang="en-GB" altLang="de-DE" smtClean="0"/>
              <a:pPr>
                <a:spcAft>
                  <a:spcPts val="600"/>
                </a:spcAft>
                <a:defRPr/>
              </a:pPr>
              <a:t>19</a:t>
            </a:fld>
            <a:endParaRPr lang="en-GB" alt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E0420E-7759-CE45-2662-469A455EE7D8}"/>
              </a:ext>
            </a:extLst>
          </p:cNvPr>
          <p:cNvSpPr/>
          <p:nvPr/>
        </p:nvSpPr>
        <p:spPr bwMode="auto">
          <a:xfrm>
            <a:off x="5627972" y="3933056"/>
            <a:ext cx="1008112" cy="50405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74261-5609-3E0E-37E6-100FC8BD2BF4}"/>
              </a:ext>
            </a:extLst>
          </p:cNvPr>
          <p:cNvSpPr/>
          <p:nvPr/>
        </p:nvSpPr>
        <p:spPr bwMode="auto">
          <a:xfrm>
            <a:off x="5625615" y="4437112"/>
            <a:ext cx="1012825" cy="50405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46917-0181-9015-459D-45AC8CF2CB67}"/>
              </a:ext>
            </a:extLst>
          </p:cNvPr>
          <p:cNvSpPr txBox="1"/>
          <p:nvPr/>
        </p:nvSpPr>
        <p:spPr>
          <a:xfrm>
            <a:off x="7329585" y="4428401"/>
            <a:ext cx="180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 with fixed non unit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58874-2407-6040-BAA9-3EA2B6B88FC9}"/>
              </a:ext>
            </a:extLst>
          </p:cNvPr>
          <p:cNvSpPr txBox="1"/>
          <p:nvPr/>
        </p:nvSpPr>
        <p:spPr>
          <a:xfrm>
            <a:off x="7329585" y="3855618"/>
            <a:ext cx="2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 with multiple </a:t>
            </a:r>
            <a:r>
              <a:rPr lang="en-US" sz="1600" dirty="0" err="1"/>
              <a:t>SIUnit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340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fr-FR" dirty="0"/>
              <a:t> usage of « units » in </a:t>
            </a:r>
            <a:r>
              <a:rPr lang="en-US" dirty="0"/>
              <a:t>different</a:t>
            </a:r>
            <a:r>
              <a:rPr lang="fr-FR" dirty="0"/>
              <a:t> IEC 61850 documents</a:t>
            </a:r>
          </a:p>
          <a:p>
            <a:r>
              <a:rPr lang="fr-FR" dirty="0"/>
              <a:t>Data Object extension </a:t>
            </a:r>
            <a:r>
              <a:rPr lang="en-US" dirty="0"/>
              <a:t>rules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2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159556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D778C-4EC9-7A43-CED5-4BDD970D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225909-D363-B724-9440-60D9B1E9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49519"/>
            <a:ext cx="5506218" cy="1124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825F5-89F6-F0FD-08D4-4DF56EEB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250825"/>
            <a:ext cx="7488237" cy="6477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Unit properties in NSD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2089E-B44E-C543-76A0-C7291BD43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0" y="1196752"/>
            <a:ext cx="7683574" cy="1116594"/>
          </a:xfrm>
        </p:spPr>
        <p:txBody>
          <a:bodyPr wrap="square" anchor="t">
            <a:normAutofit/>
          </a:bodyPr>
          <a:lstStyle/>
          <a:p>
            <a:r>
              <a:rPr lang="en-US" sz="2400" dirty="0"/>
              <a:t>How should unit property be exported in the </a:t>
            </a:r>
            <a:r>
              <a:rPr lang="en-US" sz="2400" dirty="0" err="1"/>
              <a:t>nsd</a:t>
            </a:r>
            <a:r>
              <a:rPr lang="en-US" sz="2400" dirty="0"/>
              <a:t>?</a:t>
            </a:r>
          </a:p>
          <a:p>
            <a:r>
              <a:rPr lang="en-US" sz="2400" dirty="0"/>
              <a:t>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F4309-A938-5F1B-51B1-FFB66EE0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1788" y="6443663"/>
            <a:ext cx="1012825" cy="3540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A33DC80-4D2F-461F-9E23-FDE6019399D7}" type="slidenum">
              <a:rPr lang="en-GB" altLang="de-DE" smtClean="0"/>
              <a:pPr>
                <a:spcAft>
                  <a:spcPts val="600"/>
                </a:spcAft>
                <a:defRPr/>
              </a:pPr>
              <a:t>20</a:t>
            </a:fld>
            <a:endParaRPr lang="en-GB" alt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458247-9882-7243-DA14-CBA319678EA0}"/>
              </a:ext>
            </a:extLst>
          </p:cNvPr>
          <p:cNvSpPr/>
          <p:nvPr/>
        </p:nvSpPr>
        <p:spPr bwMode="auto">
          <a:xfrm>
            <a:off x="1042988" y="2846028"/>
            <a:ext cx="1944836" cy="29494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2E6F71-6271-357F-42B2-16F300A3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6" y="3370163"/>
            <a:ext cx="5553850" cy="10669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8077EF-2CD0-C1FA-6135-3C81C8224E82}"/>
              </a:ext>
            </a:extLst>
          </p:cNvPr>
          <p:cNvSpPr/>
          <p:nvPr/>
        </p:nvSpPr>
        <p:spPr bwMode="auto">
          <a:xfrm>
            <a:off x="1043732" y="4149080"/>
            <a:ext cx="1944092" cy="28803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FCB392-A7A9-EC9D-7D84-0F5B78573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6" y="4628531"/>
            <a:ext cx="5468113" cy="10860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07BB09D-6EC2-1D94-6361-173B889CB1E2}"/>
              </a:ext>
            </a:extLst>
          </p:cNvPr>
          <p:cNvSpPr/>
          <p:nvPr/>
        </p:nvSpPr>
        <p:spPr bwMode="auto">
          <a:xfrm>
            <a:off x="1020540" y="5399267"/>
            <a:ext cx="1944092" cy="28803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rgbClr val="58585A"/>
              </a:solidFill>
              <a:effectLst/>
              <a:latin typeface="Arial" charset="0"/>
              <a:ea typeface="Osaka" pitchFamily="-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56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B03C-2D11-33BB-56AB-1DBEB4BC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Property in UML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55614-B8D7-1DF6-3CFB-BA448860C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0" y="1690689"/>
            <a:ext cx="7611566" cy="1954336"/>
          </a:xfrm>
        </p:spPr>
        <p:txBody>
          <a:bodyPr/>
          <a:lstStyle/>
          <a:p>
            <a:r>
              <a:rPr lang="en-US" sz="2400" dirty="0"/>
              <a:t>How to specify the unit property in UML?</a:t>
            </a:r>
          </a:p>
          <a:p>
            <a:r>
              <a:rPr lang="en-US" sz="2400" dirty="0"/>
              <a:t>Proposal as constraints of the </a:t>
            </a:r>
            <a:r>
              <a:rPr lang="en-US" sz="2400"/>
              <a:t>DO instance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F62FD-F430-09FE-2834-1B89771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1106C-981D-4CF9-80C4-FBE7B4B6F170}" type="slidenum">
              <a:rPr lang="en-GB" altLang="de-DE" smtClean="0"/>
              <a:pPr>
                <a:defRPr/>
              </a:pPr>
              <a:t>21</a:t>
            </a:fld>
            <a:endParaRPr lang="en-GB" alt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C1247-C69A-7F43-0020-35C51DD9C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24" y="2708920"/>
            <a:ext cx="7388483" cy="32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9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DC4FA-FAAC-DA49-A5B6-2A933BDD4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09C0B-DACC-C534-BB70-A5461D7F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AHTF Conclusion – Fribourg meeting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584121-14B3-E365-BEAB-1E377377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Exposing the fixed, typical, and optional units in the UML model, in the NSD and in Word document for a machine processable exposure. But </a:t>
            </a:r>
            <a:r>
              <a:rPr lang="en-US" sz="2400"/>
              <a:t>first after Edition </a:t>
            </a:r>
            <a:r>
              <a:rPr lang="en-US" sz="2400" dirty="0"/>
              <a:t>2025.</a:t>
            </a:r>
          </a:p>
          <a:p>
            <a:r>
              <a:rPr lang="en-US" sz="2400" dirty="0"/>
              <a:t>In 1-2 revision – Description text shall expose the units restriction; the </a:t>
            </a:r>
            <a:r>
              <a:rPr lang="en-US" sz="2400" dirty="0" err="1"/>
              <a:t>DOName</a:t>
            </a:r>
            <a:r>
              <a:rPr lang="en-US" sz="2400" dirty="0"/>
              <a:t> shall be unit agnostic</a:t>
            </a:r>
          </a:p>
          <a:p>
            <a:r>
              <a:rPr lang="en-US" sz="2400" dirty="0"/>
              <a:t>Approval process for </a:t>
            </a:r>
            <a:r>
              <a:rPr lang="en-US" sz="2400" dirty="0" err="1"/>
              <a:t>SIUnitKind</a:t>
            </a:r>
            <a:r>
              <a:rPr lang="en-US" sz="2400" dirty="0"/>
              <a:t> similar to the abbreviation approval process. </a:t>
            </a:r>
            <a:r>
              <a:rPr lang="en-US" sz="2400" dirty="0" err="1"/>
              <a:t>SIUnitKind</a:t>
            </a:r>
            <a:r>
              <a:rPr lang="en-US" sz="2400" dirty="0"/>
              <a:t> extension approval done inside the TF UML and </a:t>
            </a:r>
            <a:r>
              <a:rPr lang="en-US" sz="2400" dirty="0" err="1"/>
              <a:t>Autogeneration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B94D7E-420C-7A92-E152-5B4D4EBF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22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180545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BDBCC-E95A-11DA-BCB9-4735A4612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86B91-EB9E-AF49-C7D3-31FBA671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AHTF Conclusion – Fribourg meeting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E71D81-B739-DA6A-D71B-6ADA0517F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Negative extension of </a:t>
            </a:r>
            <a:r>
              <a:rPr lang="en-US" sz="2400" dirty="0" err="1"/>
              <a:t>SIUnitKind</a:t>
            </a:r>
            <a:r>
              <a:rPr lang="en-US" sz="2400" dirty="0"/>
              <a:t> restricted to none existing units</a:t>
            </a:r>
          </a:p>
          <a:p>
            <a:r>
              <a:rPr lang="en-US" sz="2400" dirty="0"/>
              <a:t>Extension of  </a:t>
            </a:r>
            <a:r>
              <a:rPr lang="en-US" sz="2400" dirty="0" err="1"/>
              <a:t>MultplierKind</a:t>
            </a:r>
            <a:r>
              <a:rPr lang="en-US" sz="2400" dirty="0"/>
              <a:t> restricted to the 10exp(</a:t>
            </a:r>
            <a:r>
              <a:rPr lang="en-US" sz="2400" dirty="0" err="1"/>
              <a:t>ord</a:t>
            </a:r>
            <a:r>
              <a:rPr lang="en-US" sz="2400" dirty="0"/>
              <a:t>) definition.</a:t>
            </a:r>
          </a:p>
          <a:p>
            <a:r>
              <a:rPr lang="en-US" sz="2400" dirty="0"/>
              <a:t>IEC 61850-8-1 fixed length GOOSE encoding for enumeration will need to define an escape value for enumeration values bigger than the 8-bit allowed range. Tissue expected to solve the issue.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3D1DFC-B121-2D14-315D-D4361C93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23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79399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de-DE" dirty="0"/>
          </a:p>
        </p:txBody>
      </p:sp>
      <p:sp>
        <p:nvSpPr>
          <p:cNvPr id="44035" name="Rectangle 14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defTabSz="914400" eaLnBrk="1" hangingPunct="1"/>
            <a:r>
              <a:rPr lang="en-US" altLang="de-DE"/>
              <a:t>www.iec.ch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r>
              <a:rPr lang="fr-FR" dirty="0"/>
              <a:t> of unit in IEC 61850-7-3</a:t>
            </a:r>
            <a:br>
              <a:rPr lang="fr-FR" dirty="0"/>
            </a:br>
            <a:r>
              <a:rPr lang="fr-FR" dirty="0" err="1"/>
              <a:t>Enumeration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/>
              <a:t>SIUnitKind</a:t>
            </a:r>
            <a:r>
              <a:rPr lang="fr-FR" sz="2400" dirty="0"/>
              <a:t> – </a:t>
            </a:r>
            <a:r>
              <a:rPr lang="en-US" sz="2400" dirty="0"/>
              <a:t>enumeration</a:t>
            </a:r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Are extensions of </a:t>
            </a:r>
            <a:r>
              <a:rPr lang="fr-FR" sz="2400" dirty="0" err="1"/>
              <a:t>SIUnitKind</a:t>
            </a:r>
            <a:r>
              <a:rPr lang="fr-FR" sz="2400" dirty="0"/>
              <a:t> </a:t>
            </a:r>
            <a:r>
              <a:rPr lang="fr-FR" sz="2400" dirty="0" err="1"/>
              <a:t>enumeration</a:t>
            </a:r>
            <a:r>
              <a:rPr lang="fr-FR" sz="2400" dirty="0"/>
              <a:t> </a:t>
            </a:r>
            <a:r>
              <a:rPr lang="fr-FR" sz="2400" dirty="0" err="1"/>
              <a:t>allowed</a:t>
            </a:r>
            <a:r>
              <a:rPr lang="fr-FR" sz="2400" dirty="0"/>
              <a:t>?</a:t>
            </a:r>
          </a:p>
          <a:p>
            <a:pPr lvl="1"/>
            <a:r>
              <a:rPr lang="fr-FR" sz="2000" dirty="0" err="1"/>
              <a:t>Negative</a:t>
            </a:r>
            <a:r>
              <a:rPr lang="fr-FR" sz="2000" dirty="0"/>
              <a:t> range by </a:t>
            </a:r>
            <a:r>
              <a:rPr lang="fr-FR" sz="2000" dirty="0" err="1"/>
              <a:t>private</a:t>
            </a:r>
            <a:r>
              <a:rPr lang="fr-FR" sz="2000" dirty="0"/>
              <a:t> </a:t>
            </a:r>
            <a:r>
              <a:rPr lang="fr-FR" sz="2000" dirty="0" err="1"/>
              <a:t>namespace</a:t>
            </a:r>
            <a:r>
              <a:rPr lang="fr-FR" sz="2000" dirty="0"/>
              <a:t> Y – restriction: not for </a:t>
            </a:r>
            <a:r>
              <a:rPr lang="fr-FR" sz="2000" dirty="0" err="1"/>
              <a:t>expressing</a:t>
            </a:r>
            <a:r>
              <a:rPr lang="fr-FR" sz="2000" dirty="0"/>
              <a:t> </a:t>
            </a:r>
            <a:r>
              <a:rPr lang="fr-FR" sz="2000" dirty="0" err="1"/>
              <a:t>standardized</a:t>
            </a:r>
            <a:r>
              <a:rPr lang="fr-FR" sz="2000" dirty="0"/>
              <a:t> unit : MV (multiplier = 6, </a:t>
            </a:r>
            <a:r>
              <a:rPr lang="fr-FR" sz="2000" dirty="0" err="1"/>
              <a:t>SIUnit</a:t>
            </a:r>
            <a:r>
              <a:rPr lang="fr-FR" sz="2000" dirty="0"/>
              <a:t> = V).</a:t>
            </a:r>
          </a:p>
          <a:p>
            <a:pPr lvl="1"/>
            <a:r>
              <a:rPr lang="fr-FR" sz="2000" dirty="0"/>
              <a:t>Positive range by TS/PAS – Y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3</a:t>
            </a:fld>
            <a:endParaRPr lang="en-GB" alt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450AB9-6EF7-B4E8-DE6E-BA1C99005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85" y="1772816"/>
            <a:ext cx="4160815" cy="17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1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1D435-C80E-947A-9D76-BDB3CCEB0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60515-5139-5C44-2A95-9C6E0637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r>
              <a:rPr lang="fr-FR" dirty="0"/>
              <a:t> of unit in IEC 61850-7-3</a:t>
            </a:r>
            <a:br>
              <a:rPr lang="fr-FR" dirty="0"/>
            </a:br>
            <a:r>
              <a:rPr lang="fr-FR" dirty="0" err="1"/>
              <a:t>Enumeration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6C237E-A4C8-8E13-312C-7ED8DA88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MultiplierKind</a:t>
            </a:r>
            <a:r>
              <a:rPr lang="fr-FR" dirty="0"/>
              <a:t> – enumeration (m, k, M, …)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Are extensions of </a:t>
            </a:r>
            <a:r>
              <a:rPr lang="fr-FR" dirty="0" err="1"/>
              <a:t>MultiplierKind</a:t>
            </a:r>
            <a:r>
              <a:rPr lang="fr-FR" dirty="0"/>
              <a:t> </a:t>
            </a:r>
            <a:r>
              <a:rPr lang="fr-FR" dirty="0" err="1"/>
              <a:t>enumeration</a:t>
            </a:r>
            <a:r>
              <a:rPr lang="fr-FR" dirty="0"/>
              <a:t> </a:t>
            </a:r>
            <a:r>
              <a:rPr lang="fr-FR" dirty="0" err="1"/>
              <a:t>allowed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Negative</a:t>
            </a:r>
            <a:r>
              <a:rPr lang="fr-FR" dirty="0"/>
              <a:t> range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standard </a:t>
            </a:r>
            <a:r>
              <a:rPr lang="fr-FR" dirty="0" err="1"/>
              <a:t>namespace</a:t>
            </a:r>
            <a:endParaRPr lang="fr-FR" dirty="0"/>
          </a:p>
          <a:p>
            <a:pPr lvl="1"/>
            <a:r>
              <a:rPr lang="fr-FR" dirty="0" err="1"/>
              <a:t>Definition</a:t>
            </a:r>
            <a:r>
              <a:rPr lang="fr-FR" dirty="0"/>
              <a:t> of multiplier component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understood</a:t>
            </a:r>
            <a:r>
              <a:rPr lang="fr-FR" dirty="0"/>
              <a:t> as 10exp(value).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CC01C-F6E4-361E-5AC6-BAA9039D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4</a:t>
            </a:fld>
            <a:endParaRPr lang="en-GB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F80C63-19BF-F0BA-31EE-8B81CC3FA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0" y="2132856"/>
            <a:ext cx="7956959" cy="14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2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r>
              <a:rPr lang="fr-FR" dirty="0"/>
              <a:t> of </a:t>
            </a:r>
            <a:r>
              <a:rPr lang="en-US" dirty="0"/>
              <a:t>Constructed</a:t>
            </a:r>
            <a:r>
              <a:rPr lang="fr-FR" dirty="0"/>
              <a:t> Attribute Class</a:t>
            </a:r>
            <a:br>
              <a:rPr lang="fr-FR" dirty="0"/>
            </a:br>
            <a:r>
              <a:rPr lang="fr-FR" dirty="0"/>
              <a:t>Unit in IEC 61850-7-3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IEC 61850-7-3 </a:t>
            </a:r>
            <a:r>
              <a:rPr lang="en-US" dirty="0"/>
              <a:t>defines</a:t>
            </a:r>
            <a:r>
              <a:rPr lang="fr-FR" dirty="0"/>
              <a:t> the Constructed </a:t>
            </a:r>
            <a:r>
              <a:rPr lang="en-US" dirty="0"/>
              <a:t>Attribute</a:t>
            </a:r>
            <a:r>
              <a:rPr lang="fr-FR" dirty="0"/>
              <a:t> Class Unit, </a:t>
            </a:r>
            <a:r>
              <a:rPr lang="en-US" dirty="0"/>
              <a:t>specifying</a:t>
            </a:r>
            <a:r>
              <a:rPr lang="fr-FR" dirty="0"/>
              <a:t> a default value for multiplier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Default multiplier: «  » = 10^0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5</a:t>
            </a:fld>
            <a:endParaRPr lang="en-GB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820681-4495-5050-0A16-47013908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57" y="2996952"/>
            <a:ext cx="6480571" cy="24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Instantiation</a:t>
            </a:r>
            <a:r>
              <a:rPr lang="fr-FR" dirty="0"/>
              <a:t> of Data </a:t>
            </a:r>
            <a:r>
              <a:rPr lang="en-US" dirty="0"/>
              <a:t>Attribute</a:t>
            </a:r>
            <a:r>
              <a:rPr lang="fr-FR" dirty="0"/>
              <a:t> « units » in IEC 61850-7-3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4850" y="1690688"/>
            <a:ext cx="8043614" cy="4624387"/>
          </a:xfrm>
        </p:spPr>
        <p:txBody>
          <a:bodyPr/>
          <a:lstStyle/>
          <a:p>
            <a:r>
              <a:rPr lang="fr-FR" dirty="0"/>
              <a:t>Data Attribute « units » of type « Unit » </a:t>
            </a:r>
            <a:r>
              <a:rPr lang="en-US" dirty="0"/>
              <a:t>is</a:t>
            </a:r>
            <a:r>
              <a:rPr lang="fr-FR" dirty="0"/>
              <a:t> </a:t>
            </a:r>
            <a:r>
              <a:rPr lang="en-US" dirty="0"/>
              <a:t>defined</a:t>
            </a:r>
            <a:r>
              <a:rPr lang="fr-FR" dirty="0"/>
              <a:t> in the </a:t>
            </a:r>
            <a:r>
              <a:rPr lang="en-US" dirty="0"/>
              <a:t>following</a:t>
            </a:r>
            <a:r>
              <a:rPr lang="fr-FR" dirty="0"/>
              <a:t> </a:t>
            </a:r>
            <a:r>
              <a:rPr lang="en-US" dirty="0"/>
              <a:t>CDCs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INS, INC, ING (</a:t>
            </a:r>
            <a:r>
              <a:rPr lang="en-US" dirty="0"/>
              <a:t>introduced</a:t>
            </a:r>
            <a:r>
              <a:rPr lang="fr-FR" dirty="0"/>
              <a:t> in IEC 61850 Edition 2)</a:t>
            </a:r>
          </a:p>
          <a:p>
            <a:pPr lvl="1"/>
            <a:r>
              <a:rPr lang="fr-FR" dirty="0"/>
              <a:t>BCR</a:t>
            </a:r>
          </a:p>
          <a:p>
            <a:pPr lvl="1"/>
            <a:r>
              <a:rPr lang="fr-FR" dirty="0"/>
              <a:t>HST</a:t>
            </a:r>
          </a:p>
          <a:p>
            <a:pPr lvl="1"/>
            <a:r>
              <a:rPr lang="fr-FR" dirty="0"/>
              <a:t>MV, CMV, SAV</a:t>
            </a:r>
          </a:p>
          <a:p>
            <a:pPr lvl="1"/>
            <a:r>
              <a:rPr lang="fr-FR" dirty="0"/>
              <a:t>APC, BAC, ASG</a:t>
            </a:r>
          </a:p>
          <a:p>
            <a:pPr marL="77788" indent="0">
              <a:buNone/>
            </a:pPr>
            <a:r>
              <a:rPr lang="en-US" sz="1600" dirty="0"/>
              <a:t>Note: CDC: CSG, CSD are using several </a:t>
            </a:r>
            <a:r>
              <a:rPr lang="en-US" sz="1600" dirty="0" err="1"/>
              <a:t>DataAttribute</a:t>
            </a:r>
            <a:r>
              <a:rPr lang="en-US" sz="1600" dirty="0"/>
              <a:t> </a:t>
            </a:r>
            <a:r>
              <a:rPr lang="en-US" sz="1600" dirty="0" err="1"/>
              <a:t>xUnits</a:t>
            </a:r>
            <a:r>
              <a:rPr lang="en-US" sz="1600" dirty="0"/>
              <a:t>, </a:t>
            </a:r>
            <a:r>
              <a:rPr lang="en-US" sz="1600" dirty="0" err="1"/>
              <a:t>yUnits</a:t>
            </a:r>
            <a:r>
              <a:rPr lang="en-US" sz="1600" dirty="0"/>
              <a:t>, </a:t>
            </a:r>
            <a:r>
              <a:rPr lang="en-US" sz="1600" dirty="0" err="1"/>
              <a:t>zUnits</a:t>
            </a:r>
            <a:endParaRPr lang="en-US" sz="1600" dirty="0"/>
          </a:p>
          <a:p>
            <a:pPr marL="77788" indent="0">
              <a:buNone/>
            </a:pPr>
            <a:r>
              <a:rPr lang="en-US" sz="1600" dirty="0"/>
              <a:t>Note: The component </a:t>
            </a:r>
            <a:r>
              <a:rPr lang="en-US" sz="1600" dirty="0" err="1"/>
              <a:t>Vector.ang</a:t>
            </a:r>
            <a:r>
              <a:rPr lang="en-US" sz="1600" dirty="0"/>
              <a:t> is specified with a fixed non exposed units: {multiplier «  », deg} within a fixed range = [-180, 180]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6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7549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Usage of unit in IEC 61850-7-4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7810" y="1340768"/>
            <a:ext cx="7773988" cy="4624387"/>
          </a:xfrm>
        </p:spPr>
        <p:txBody>
          <a:bodyPr/>
          <a:lstStyle/>
          <a:p>
            <a:r>
              <a:rPr lang="en-US" dirty="0"/>
              <a:t>There are Data Object names mandating their unit: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Abbreviation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Note: In IEC 61850-7-3 Edition 1 there was no Data Attribute « units » for INS, INC, ING: it made sense to mandate the unit in the Data Object name.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7</a:t>
            </a:fld>
            <a:endParaRPr lang="en-GB" alt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9BE72BB-8330-10C5-CA3B-AEB0C1DE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56" y="2256424"/>
            <a:ext cx="7939287" cy="14406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CF2215B-BD65-D283-8DD8-316EB5F2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71" y="4265752"/>
            <a:ext cx="3294069" cy="8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Usage of Units in IEC 61850-7-4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Data Object explanations indicating their unit: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8</a:t>
            </a:fld>
            <a:endParaRPr lang="en-GB" alt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D49175-A51F-3F96-33A6-544D85BE6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" y="2852936"/>
            <a:ext cx="8221227" cy="10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Usage of Units in IEC 61850-7-4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4599" y="1412776"/>
            <a:ext cx="7773988" cy="4896544"/>
          </a:xfrm>
        </p:spPr>
        <p:txBody>
          <a:bodyPr/>
          <a:lstStyle/>
          <a:p>
            <a:r>
              <a:rPr lang="en-US" dirty="0"/>
              <a:t>There are Data Object explanation indicating their typical units: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 err="1"/>
              <a:t>SIUnit</a:t>
            </a:r>
            <a:r>
              <a:rPr lang="en-US" sz="1800" dirty="0"/>
              <a:t> « K » kelvin: Temperature</a:t>
            </a:r>
          </a:p>
          <a:p>
            <a:pPr marL="0" indent="0">
              <a:buNone/>
            </a:pPr>
            <a:r>
              <a:rPr lang="en-US" sz="1800" dirty="0"/>
              <a:t>Derived </a:t>
            </a:r>
            <a:r>
              <a:rPr lang="en-US" sz="1800" dirty="0" err="1"/>
              <a:t>SIUnit</a:t>
            </a:r>
            <a:r>
              <a:rPr lang="en-US" sz="1800" dirty="0"/>
              <a:t> « °C » degrees Celsius: Relative Temperature</a:t>
            </a:r>
          </a:p>
          <a:p>
            <a:pPr marL="0" indent="0">
              <a:buNone/>
            </a:pPr>
            <a:r>
              <a:rPr lang="en-US" sz="1800" dirty="0"/>
              <a:t>Typically is used for typical usage.</a:t>
            </a:r>
            <a:endParaRPr lang="en-US" sz="2000" dirty="0"/>
          </a:p>
          <a:p>
            <a:r>
              <a:rPr lang="en-US" dirty="0"/>
              <a:t>There are Data Object without any units indication (for instance DO Pres [MV] vs </a:t>
            </a:r>
            <a:r>
              <a:rPr lang="en-US" dirty="0" err="1"/>
              <a:t>Tmp</a:t>
            </a:r>
            <a:r>
              <a:rPr lang="en-US" dirty="0"/>
              <a:t>[MV])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C80-4D2F-461F-9E23-FDE6019399D7}" type="slidenum">
              <a:rPr lang="en-GB" altLang="de-DE" smtClean="0"/>
              <a:pPr>
                <a:defRPr/>
              </a:pPr>
              <a:t>9</a:t>
            </a:fld>
            <a:endParaRPr lang="en-GB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7903DD-01DB-9ED1-422C-9AA11149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81" y="2276872"/>
            <a:ext cx="819723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81887"/>
      </p:ext>
    </p:extLst>
  </p:cSld>
  <p:clrMapOvr>
    <a:masterClrMapping/>
  </p:clrMapOvr>
</p:sld>
</file>

<file path=ppt/theme/theme1.xml><?xml version="1.0" encoding="utf-8"?>
<a:theme xmlns:a="http://schemas.openxmlformats.org/drawingml/2006/main" name="iec_white_smartgrid">
  <a:themeElements>
    <a:clrScheme name="iec_white_smartgr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c_white_smartgrid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800" b="1" i="0" u="none" strike="noStrike" cap="none" normalizeH="0" baseline="0" smtClean="0">
            <a:ln>
              <a:noFill/>
            </a:ln>
            <a:solidFill>
              <a:srgbClr val="58585A"/>
            </a:solidFill>
            <a:effectLst/>
            <a:latin typeface="Arial" charset="0"/>
            <a:ea typeface="Osaka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800" b="1" i="0" u="none" strike="noStrike" cap="none" normalizeH="0" baseline="0" smtClean="0">
            <a:ln>
              <a:noFill/>
            </a:ln>
            <a:solidFill>
              <a:srgbClr val="58585A"/>
            </a:solidFill>
            <a:effectLst/>
            <a:latin typeface="Arial" charset="0"/>
            <a:ea typeface="Osaka" pitchFamily="-92" charset="-128"/>
          </a:defRPr>
        </a:defPPr>
      </a:lstStyle>
    </a:lnDef>
  </a:objectDefaults>
  <a:extraClrSchemeLst>
    <a:extraClrScheme>
      <a:clrScheme name="iec_white_smart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smartgr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smartgr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z 960x540">
  <a:themeElements>
    <a:clrScheme name="00. Enedis">
      <a:dk1>
        <a:sysClr val="windowText" lastClr="000000"/>
      </a:dk1>
      <a:lt1>
        <a:sysClr val="window" lastClr="FFFFFF"/>
      </a:lt1>
      <a:dk2>
        <a:srgbClr val="1423DC"/>
      </a:dk2>
      <a:lt2>
        <a:srgbClr val="2382D2"/>
      </a:lt2>
      <a:accent1>
        <a:srgbClr val="96CD32"/>
      </a:accent1>
      <a:accent2>
        <a:srgbClr val="4BC3C3"/>
      </a:accent2>
      <a:accent3>
        <a:srgbClr val="EB6E3C"/>
      </a:accent3>
      <a:accent4>
        <a:srgbClr val="FFBE23"/>
      </a:accent4>
      <a:accent5>
        <a:srgbClr val="AF2891"/>
      </a:accent5>
      <a:accent6>
        <a:srgbClr val="8755C8"/>
      </a:accent6>
      <a:hlink>
        <a:srgbClr val="0563C1"/>
      </a:hlink>
      <a:folHlink>
        <a:srgbClr val="954F72"/>
      </a:folHlink>
    </a:clrScheme>
    <a:fontScheme name="00. Enedis">
      <a:majorFont>
        <a:latin typeface="Enedis"/>
        <a:ea typeface=""/>
        <a:cs typeface=""/>
      </a:majorFont>
      <a:minorFont>
        <a:latin typeface="Public Sans Ligh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z 960x540" id="{B4F492B3-5B58-459D-9B4B-45BEAEE65AF0}" vid="{D3827065-B350-4D59-A1D8-FA1517BF4638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31e6d9-dc6c-4cd1-9ec6-1dc2b4133195}" enabled="0" method="" siteId="{7831e6d9-dc6c-4cd1-9ec6-1dc2b4133195}" removed="1"/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iec_white_smartgrid</Template>
  <TotalTime>0</TotalTime>
  <Words>1097</Words>
  <Application>Microsoft Office PowerPoint</Application>
  <PresentationFormat>On-screen Show (4:3)</PresentationFormat>
  <Paragraphs>176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Enedis</vt:lpstr>
      <vt:lpstr>Enedis Black</vt:lpstr>
      <vt:lpstr>Enedis Light</vt:lpstr>
      <vt:lpstr>Enedis Medium</vt:lpstr>
      <vt:lpstr>Public Sans</vt:lpstr>
      <vt:lpstr>Public Sans Light</vt:lpstr>
      <vt:lpstr>Times</vt:lpstr>
      <vt:lpstr>Times New Roman</vt:lpstr>
      <vt:lpstr>Wingdings</vt:lpstr>
      <vt:lpstr>iec_white_smartgrid</vt:lpstr>
      <vt:lpstr>Baz 960x540</vt:lpstr>
      <vt:lpstr>Photo Editor Photo</vt:lpstr>
      <vt:lpstr>IEC TC57/WG10  Report on units in IEC 61850</vt:lpstr>
      <vt:lpstr>Agenda</vt:lpstr>
      <vt:lpstr>Definition of unit in IEC 61850-7-3 Enumeration</vt:lpstr>
      <vt:lpstr>Definition of unit in IEC 61850-7-3 Enumeration</vt:lpstr>
      <vt:lpstr>Definition of Constructed Attribute Class Unit in IEC 61850-7-3</vt:lpstr>
      <vt:lpstr>Instantiation of Data Attribute « units » in IEC 61850-7-3</vt:lpstr>
      <vt:lpstr>Usage of unit in IEC 61850-7-4</vt:lpstr>
      <vt:lpstr>Usage of Units in IEC 61850-7-4</vt:lpstr>
      <vt:lpstr>Usage of Units in IEC 61850-7-4</vt:lpstr>
      <vt:lpstr>Usage of Units in IEC 61869-9</vt:lpstr>
      <vt:lpstr>Usage of Units in IEC 61850-7-420</vt:lpstr>
      <vt:lpstr>Usage of Units in IEC 61850-7-420</vt:lpstr>
      <vt:lpstr>IEC 61850-1-2 Data Object naming rules involving unit</vt:lpstr>
      <vt:lpstr>IEC 61850-1-2 Data Object extension rules involving unit</vt:lpstr>
      <vt:lpstr>Recommendation</vt:lpstr>
      <vt:lpstr>Next steps</vt:lpstr>
      <vt:lpstr>WG10 Conclusion – Delft Meeting</vt:lpstr>
      <vt:lpstr>Unit properties in Word Document</vt:lpstr>
      <vt:lpstr>Unit properties in Word Document</vt:lpstr>
      <vt:lpstr>Unit properties in NSD</vt:lpstr>
      <vt:lpstr>Unit Property in UML</vt:lpstr>
      <vt:lpstr>AHTF Conclusion – Fribourg meeting</vt:lpstr>
      <vt:lpstr>AHTF Conclusion – Fribourg meeting</vt:lpstr>
      <vt:lpstr>PowerPoint Presentation</vt:lpstr>
    </vt:vector>
  </TitlesOfParts>
  <Manager/>
  <Company>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 TF Virtualisation</dc:title>
  <dc:subject/>
  <dc:creator>christophe.camelis@enedis.fr</dc:creator>
  <cp:keywords/>
  <dc:description/>
  <cp:lastModifiedBy>Dufaure, Thierry (SI EA R&amp;D AR)</cp:lastModifiedBy>
  <cp:revision>901</cp:revision>
  <cp:lastPrinted>2005-11-01T10:51:41Z</cp:lastPrinted>
  <dcterms:created xsi:type="dcterms:W3CDTF">2011-03-11T09:18:29Z</dcterms:created>
  <dcterms:modified xsi:type="dcterms:W3CDTF">2025-02-27T12:51:57Z</dcterms:modified>
  <cp:category/>
</cp:coreProperties>
</file>