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134806587" r:id="rId2"/>
    <p:sldId id="213480653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06" y="1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21D43-DC34-4870-8FF0-FBE5D3CA733C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A7BF7-A7CB-4A48-BD2F-B5C13558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7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2221633" cy="49657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67259" y="4965172"/>
            <a:ext cx="12288000" cy="1929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40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393" y="2659718"/>
            <a:ext cx="10753195" cy="17336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>
            <a:lvl1pPr algn="ctr">
              <a:defRPr lang="fr-CH" sz="5333">
                <a:ln w="11430">
                  <a:solidFill>
                    <a:schemeClr val="tx2"/>
                  </a:solidFill>
                </a:ln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(change font </a:t>
            </a:r>
            <a:r>
              <a:rPr lang="en-US" dirty="0" err="1"/>
              <a:t>colour</a:t>
            </a:r>
            <a:r>
              <a:rPr lang="en-US" dirty="0"/>
              <a:t> if required)</a:t>
            </a:r>
            <a:endParaRPr lang="en-US" sz="6667" b="1" dirty="0">
              <a:ln w="11430">
                <a:solidFill>
                  <a:schemeClr val="tx2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696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98249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77949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formity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41044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1155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lm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10893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9727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13713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71150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394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orld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 sz="2400"/>
            </a:lvl1pPr>
            <a:lvl2pPr>
              <a:defRPr sz="2000" baseline="0"/>
            </a:lvl2pPr>
            <a:lvl3pPr>
              <a:defRPr sz="1800"/>
            </a:lvl3pPr>
          </a:lstStyle>
          <a:p>
            <a:pPr lvl="0"/>
            <a:r>
              <a:rPr lang="en-US" dirty="0"/>
              <a:t>Add text: font size 24</a:t>
            </a:r>
          </a:p>
          <a:p>
            <a:pPr lvl="0"/>
            <a:r>
              <a:rPr lang="en-US" dirty="0"/>
              <a:t>Add text: font size 24</a:t>
            </a:r>
          </a:p>
          <a:p>
            <a:pPr lvl="1"/>
            <a:r>
              <a:rPr lang="en-US" dirty="0"/>
              <a:t>Add text: font size 20</a:t>
            </a:r>
          </a:p>
          <a:p>
            <a:pPr lvl="2"/>
            <a:r>
              <a:rPr lang="en-US" dirty="0"/>
              <a:t>Add text: font size 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Title size 36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63358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1324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400" y="107505"/>
            <a:ext cx="11040000" cy="1325563"/>
          </a:xfrm>
        </p:spPr>
        <p:txBody>
          <a:bodyPr/>
          <a:lstStyle/>
          <a:p>
            <a:r>
              <a:rPr lang="en-GB" noProof="0" dirty="0"/>
              <a:t>Title size 30 to 50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en-GB" noProof="0" smtClean="0"/>
              <a:t>07/03/2025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AA8-9B4E-4D53-AE6E-350E87BFFB1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555304"/>
            <a:ext cx="11041227" cy="446449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 b="0" baseline="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 b="0"/>
            </a:lvl3pPr>
          </a:lstStyle>
          <a:p>
            <a:pPr lvl="0"/>
            <a:r>
              <a:rPr lang="en-GB" noProof="0" dirty="0"/>
              <a:t>Add text: font size 28 to 38</a:t>
            </a:r>
          </a:p>
          <a:p>
            <a:pPr lvl="0"/>
            <a:r>
              <a:rPr lang="en-GB" noProof="0" dirty="0"/>
              <a:t>Add text: font size 28 to 38</a:t>
            </a:r>
          </a:p>
          <a:p>
            <a:pPr lvl="1"/>
            <a:r>
              <a:rPr lang="en-GB" noProof="0" dirty="0"/>
              <a:t>Add text: font size 28</a:t>
            </a:r>
          </a:p>
          <a:p>
            <a:pPr lvl="2"/>
            <a:r>
              <a:rPr lang="en-GB" noProof="0" dirty="0"/>
              <a:t>Add text: font size 24</a:t>
            </a:r>
          </a:p>
        </p:txBody>
      </p:sp>
    </p:spTree>
    <p:extLst>
      <p:ext uri="{BB962C8B-B14F-4D97-AF65-F5344CB8AC3E}">
        <p14:creationId xmlns:p14="http://schemas.microsoft.com/office/powerpoint/2010/main" val="3829728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&amp;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" y="0"/>
            <a:ext cx="1217516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14203"/>
            <a:ext cx="10972800" cy="4277072"/>
          </a:xfrm>
        </p:spPr>
        <p:txBody>
          <a:bodyPr/>
          <a:lstStyle>
            <a:lvl1pPr marL="342891" indent="-342891">
              <a:def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marL="0" lvl="0" indent="0">
              <a:buNone/>
            </a:pP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32 to 38</a:t>
            </a:r>
          </a:p>
          <a:p>
            <a:pPr marL="0" lvl="0" indent="0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 to 38</a:t>
            </a:r>
          </a:p>
          <a:p>
            <a:pPr lvl="1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</a:t>
            </a:r>
          </a:p>
          <a:p>
            <a:pPr lvl="2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text: font size 24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 to 38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09728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2" y="5791275"/>
            <a:ext cx="988880" cy="87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72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ey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en-GB" noProof="0" smtClean="0"/>
              <a:t>07/03/2025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382" y="6356351"/>
            <a:ext cx="1056117" cy="365125"/>
          </a:xfrm>
        </p:spPr>
        <p:txBody>
          <a:bodyPr/>
          <a:lstStyle/>
          <a:p>
            <a:fld id="{C2B32AA8-9B4E-4D53-AE6E-350E87BFFB19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27381" y="1556792"/>
            <a:ext cx="11041227" cy="4464496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GB" noProof="0" dirty="0"/>
              <a:t>Add text: font size 28 to 38</a:t>
            </a:r>
          </a:p>
          <a:p>
            <a:pPr lvl="0"/>
            <a:r>
              <a:rPr lang="en-GB" noProof="0" dirty="0"/>
              <a:t>Add text: font size 28 to 38</a:t>
            </a:r>
          </a:p>
          <a:p>
            <a:pPr lvl="1"/>
            <a:r>
              <a:rPr lang="en-GB" noProof="0" dirty="0"/>
              <a:t>Add text: font size 28</a:t>
            </a:r>
          </a:p>
          <a:p>
            <a:pPr lvl="2"/>
            <a:r>
              <a:rPr lang="en-GB" noProof="0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7381" y="116633"/>
            <a:ext cx="110400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Title size 30 to 50</a:t>
            </a:r>
          </a:p>
        </p:txBody>
      </p:sp>
    </p:spTree>
    <p:extLst>
      <p:ext uri="{BB962C8B-B14F-4D97-AF65-F5344CB8AC3E}">
        <p14:creationId xmlns:p14="http://schemas.microsoft.com/office/powerpoint/2010/main" val="8029275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background &amp; yellow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3828" y="189061"/>
            <a:ext cx="10507133" cy="1511747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4400" b="1">
                <a:ln>
                  <a:solidFill>
                    <a:srgbClr val="0070C0"/>
                  </a:solidFill>
                </a:ln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FontTx/>
              <a:buNone/>
              <a:defRPr sz="4000"/>
            </a:lvl2pPr>
          </a:lstStyle>
          <a:p>
            <a:pPr lvl="0"/>
            <a:r>
              <a:rPr lang="en-US" dirty="0"/>
              <a:t>Add title 30 to 50 +</a:t>
            </a:r>
            <a:br>
              <a:rPr lang="en-US" dirty="0"/>
            </a:br>
            <a:r>
              <a:rPr lang="en-US" dirty="0"/>
              <a:t>full-size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070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orld connections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fr-CH" smtClean="0"/>
              <a:t>07.03.2025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382" y="6356351"/>
            <a:ext cx="1056117" cy="365125"/>
          </a:xfrm>
        </p:spPr>
        <p:txBody>
          <a:bodyPr/>
          <a:lstStyle/>
          <a:p>
            <a:fld id="{C2B32AA8-9B4E-4D53-AE6E-350E87BFFB19}" type="slidenum">
              <a:rPr lang="fr-CH" smtClean="0"/>
              <a:t>‹#›</a:t>
            </a:fld>
            <a:endParaRPr lang="fr-CH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27381" y="1556792"/>
            <a:ext cx="11041227" cy="4464496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7381" y="116633"/>
            <a:ext cx="110400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07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white background &amp;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90400" y="187200"/>
            <a:ext cx="11040000" cy="160961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Chapter slide</a:t>
            </a:r>
            <a:br>
              <a:rPr lang="en-US" dirty="0"/>
            </a:br>
            <a:r>
              <a:rPr lang="en-US" dirty="0"/>
              <a:t>Title size 30 t0 50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90400" y="2094792"/>
            <a:ext cx="11601600" cy="3062400"/>
          </a:xfrm>
          <a:gradFill>
            <a:gsLst>
              <a:gs pos="49000">
                <a:srgbClr val="AAADB6"/>
              </a:gs>
              <a:gs pos="10000">
                <a:srgbClr val="E6E6E6"/>
              </a:gs>
              <a:gs pos="93000">
                <a:srgbClr val="E6E6E6"/>
              </a:gs>
            </a:gsLst>
            <a:lin ang="5400000" scaled="0"/>
          </a:gra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88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size image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gradFill>
            <a:gsLst>
              <a:gs pos="49000">
                <a:srgbClr val="AAADB6"/>
              </a:gs>
              <a:gs pos="10000">
                <a:srgbClr val="E6E6E6"/>
              </a:gs>
              <a:gs pos="93000">
                <a:srgbClr val="E6E6E6"/>
              </a:gs>
            </a:gsLst>
            <a:lin ang="5400000" scaled="0"/>
          </a:gra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</a:t>
            </a:r>
            <a:endParaRPr lang="en-GB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590400" y="1006277"/>
            <a:ext cx="11040000" cy="17645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lang="fr-CH" sz="5333" baseline="0">
                <a:ln w="11430">
                  <a:solidFill>
                    <a:schemeClr val="tx2"/>
                  </a:solidFill>
                </a:ln>
                <a:solidFill>
                  <a:srgbClr val="FFC000"/>
                </a:solidFill>
                <a:effectLst/>
              </a:defRPr>
            </a:lvl1pPr>
          </a:lstStyle>
          <a:p>
            <a:pPr lvl="0"/>
            <a:r>
              <a:rPr lang="en-US" dirty="0"/>
              <a:t>Add title 30 to 60 </a:t>
            </a:r>
            <a:br>
              <a:rPr lang="en-US" dirty="0"/>
            </a:br>
            <a:r>
              <a:rPr lang="en-US" dirty="0"/>
              <a:t>(change font </a:t>
            </a:r>
            <a:r>
              <a:rPr lang="en-US" dirty="0" err="1"/>
              <a:t>colour</a:t>
            </a:r>
            <a:r>
              <a:rPr lang="en-US" dirty="0"/>
              <a:t> if required)</a:t>
            </a:r>
            <a:endParaRPr lang="fr-CH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6" name="Picture Placeholder 3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11155200" y="5808000"/>
            <a:ext cx="988800" cy="864000"/>
          </a:xfrm>
        </p:spPr>
        <p:txBody>
          <a:bodyPr/>
          <a:lstStyle>
            <a:lvl1pPr marL="0" indent="0">
              <a:buNone/>
              <a:defRPr sz="2133"/>
            </a:lvl1pPr>
          </a:lstStyle>
          <a:p>
            <a:r>
              <a:rPr lang="en-GB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86666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background &amp;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0400" y="1602000"/>
            <a:ext cx="5424000" cy="4420800"/>
          </a:xfrm>
        </p:spPr>
        <p:txBody>
          <a:bodyPr/>
          <a:lstStyle>
            <a:lvl1pPr marL="609585" indent="-609585">
              <a:spcBef>
                <a:spcPts val="1600"/>
              </a:spcBef>
              <a:spcAft>
                <a:spcPts val="0"/>
              </a:spcAft>
              <a:buFont typeface="Arial" pitchFamily="34" charset="0"/>
              <a:buChar char="•"/>
              <a:defRPr sz="3733" baseline="0"/>
            </a:lvl1pPr>
            <a:lvl2pPr marL="1079473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  <a:defRPr lang="en-US" sz="3733" b="1" kern="1200" baseline="0" dirty="0" smtClean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2pPr>
            <a:lvl3pPr marL="1219170" indent="0">
              <a:buNone/>
              <a:defRPr sz="32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Add text: font size 28 to 38 / or image</a:t>
            </a:r>
          </a:p>
          <a:p>
            <a:pPr marL="1079473" lvl="1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</a:pPr>
            <a:r>
              <a:rPr lang="en-US" dirty="0"/>
              <a:t>Second level: font size 28</a:t>
            </a:r>
          </a:p>
          <a:p>
            <a:pPr lvl="0"/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192011" y="1602000"/>
            <a:ext cx="5424000" cy="4420800"/>
          </a:xfrm>
        </p:spPr>
        <p:txBody>
          <a:bodyPr/>
          <a:lstStyle>
            <a:lvl1pPr>
              <a:spcBef>
                <a:spcPts val="1600"/>
              </a:spcBef>
              <a:spcAft>
                <a:spcPts val="0"/>
              </a:spcAft>
              <a:defRPr sz="3733" baseline="0"/>
            </a:lvl1pPr>
            <a:lvl2pPr marL="1079473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  <a:defRPr lang="en-US" sz="3733" b="1" kern="1200" baseline="0" dirty="0" smtClean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2pPr>
            <a:lvl3pPr marL="1219170" indent="0">
              <a:buNone/>
              <a:defRPr sz="32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Add text: font size 28 to 38 / or image</a:t>
            </a:r>
          </a:p>
          <a:p>
            <a:pPr marL="1079473" lvl="1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</a:pPr>
            <a:r>
              <a:rPr lang="en-US" dirty="0"/>
              <a:t>Second level: font size 28</a:t>
            </a:r>
          </a:p>
          <a:p>
            <a:pPr lvl="0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7320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tur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1918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wth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7208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work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9395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5508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400" y="1600201"/>
            <a:ext cx="110400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7051" y="6356351"/>
            <a:ext cx="2749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5A7A9-BE32-4F72-B27D-3E2A326C1DCC}" type="datetime1">
              <a:rPr lang="fr-CH" smtClean="0"/>
              <a:t>07.03.2025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861" y="6356351"/>
            <a:ext cx="5770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10" name="Title Placeholder 7"/>
          <p:cNvSpPr>
            <a:spLocks noGrp="1"/>
          </p:cNvSpPr>
          <p:nvPr>
            <p:ph type="title"/>
          </p:nvPr>
        </p:nvSpPr>
        <p:spPr>
          <a:xfrm>
            <a:off x="590400" y="188641"/>
            <a:ext cx="1104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2" y="5805474"/>
            <a:ext cx="988880" cy="863261"/>
          </a:xfrm>
          <a:prstGeom prst="rect">
            <a:avLst/>
          </a:prstGeom>
        </p:spPr>
      </p:pic>
      <p:sp>
        <p:nvSpPr>
          <p:cNvPr id="2" name="MSIPCMContentMarking" descr="{&quot;HashCode&quot;:796003352,&quot;Placement&quot;:&quot;Footer&quot;,&quot;Top&quot;:525.346863,&quot;Left&quot;:463.983,&quot;SlideWidth&quot;:960,&quot;SlideHeight&quot;:540}">
            <a:extLst>
              <a:ext uri="{FF2B5EF4-FFF2-40B4-BE49-F238E27FC236}">
                <a16:creationId xmlns:a16="http://schemas.microsoft.com/office/drawing/2014/main" id="{84C64630-887A-4EAE-AEA0-AFF0FA4ECEF1}"/>
              </a:ext>
            </a:extLst>
          </p:cNvPr>
          <p:cNvSpPr txBox="1"/>
          <p:nvPr userDrawn="1"/>
        </p:nvSpPr>
        <p:spPr>
          <a:xfrm>
            <a:off x="5892584" y="6671905"/>
            <a:ext cx="406832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600">
                <a:solidFill>
                  <a:srgbClr val="626469"/>
                </a:solidFill>
                <a:latin typeface="Arial" panose="020B060402020202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17752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5" r:id="rId23"/>
    <p:sldLayoutId id="2147483686" r:id="rId24"/>
    <p:sldLayoutId id="2147483687" r:id="rId25"/>
  </p:sldLayoutIdLst>
  <p:hf hdr="0" ftr="0" dt="0"/>
  <p:txStyles>
    <p:titleStyle>
      <a:lvl1pPr marL="0" algn="l" defTabSz="1219170" rtl="0" eaLnBrk="1" fontAlgn="base" latinLnBrk="0" hangingPunct="1">
        <a:spcBef>
          <a:spcPct val="0"/>
        </a:spcBef>
        <a:spcAft>
          <a:spcPct val="0"/>
        </a:spcAft>
        <a:buNone/>
        <a:defRPr lang="fr-CH" sz="5867" b="1" kern="1200" cap="none" spc="0" dirty="0" smtClean="0">
          <a:ln w="11430"/>
          <a:solidFill>
            <a:srgbClr val="0060A9"/>
          </a:solidFill>
          <a:effectLst/>
          <a:latin typeface="Arial" pitchFamily="34" charset="0"/>
          <a:ea typeface="+mn-ea"/>
          <a:cs typeface="Arial" pitchFamily="34" charset="0"/>
        </a:defRPr>
      </a:lvl1pPr>
    </p:titleStyle>
    <p:bodyStyle>
      <a:lvl1pPr marL="457189" marR="0" indent="-457189" algn="l" defTabSz="1219170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Tx/>
        <a:buFont typeface="Arial" pitchFamily="34" charset="0"/>
        <a:buChar char="•"/>
        <a:tabLst/>
        <a:defRPr sz="40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079473" indent="-596885" algn="l" defTabSz="1219170" rtl="0" eaLnBrk="1" latinLnBrk="0" hangingPunct="1">
        <a:spcBef>
          <a:spcPts val="0"/>
        </a:spcBef>
        <a:buFont typeface="Symbol" pitchFamily="18" charset="2"/>
        <a:buChar char=""/>
        <a:defRPr sz="3733" b="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676358" indent="-457189" algn="l" defTabSz="1219170" rtl="0" eaLnBrk="1" latinLnBrk="0" hangingPunct="1">
        <a:spcBef>
          <a:spcPct val="20000"/>
        </a:spcBef>
        <a:buFont typeface="Symbol" pitchFamily="18" charset="2"/>
        <a:buChar char="-"/>
        <a:defRPr sz="32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285943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b="1" kern="1200">
          <a:solidFill>
            <a:srgbClr val="58585A"/>
          </a:solidFill>
          <a:latin typeface="+mn-lt"/>
          <a:ea typeface="+mn-ea"/>
          <a:cs typeface="+mn-cs"/>
        </a:defRPr>
      </a:lvl4pPr>
      <a:lvl5pPr marL="2895528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b="1" kern="1200">
          <a:solidFill>
            <a:srgbClr val="58585A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EDD54B-3022-DB38-B113-CE7BC8644F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0400" y="1602000"/>
            <a:ext cx="2181983" cy="4420800"/>
          </a:xfrm>
        </p:spPr>
        <p:txBody>
          <a:bodyPr>
            <a:normAutofit/>
          </a:bodyPr>
          <a:lstStyle/>
          <a:p>
            <a:r>
              <a:rPr lang="en-US" sz="2000" dirty="0"/>
              <a:t>…</a:t>
            </a:r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CC8F4-2E94-542A-77E4-3671E9DE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187201"/>
            <a:ext cx="2785098" cy="1325563"/>
          </a:xfrm>
        </p:spPr>
        <p:txBody>
          <a:bodyPr/>
          <a:lstStyle/>
          <a:p>
            <a:r>
              <a:rPr lang="en-US" sz="2800" dirty="0"/>
              <a:t>Linkage by </a:t>
            </a:r>
            <a:r>
              <a:rPr lang="en-US" sz="2800" dirty="0" err="1"/>
              <a:t>UsagePoint</a:t>
            </a:r>
            <a:endParaRPr lang="en-GB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BEB7D-C86F-1C4B-6BF3-C176E8519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1</a:t>
            </a:fld>
            <a:endParaRPr lang="fr-CH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678C6-DE49-EBA7-8F9F-DB92A095A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786" y="0"/>
            <a:ext cx="8541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3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9B2B827-4E04-4253-945B-F48F2E58A3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258" y="1602000"/>
            <a:ext cx="11310092" cy="4420800"/>
          </a:xfrm>
        </p:spPr>
        <p:txBody>
          <a:bodyPr>
            <a:normAutofit/>
          </a:bodyPr>
          <a:lstStyle/>
          <a:p>
            <a:r>
              <a:rPr lang="en-US" sz="2133" dirty="0"/>
              <a:t>Support for IEEE 2030.5</a:t>
            </a:r>
          </a:p>
          <a:p>
            <a:r>
              <a:rPr lang="en-US" sz="2133" dirty="0"/>
              <a:t>Support for changing DER parameters by schedules</a:t>
            </a:r>
          </a:p>
          <a:p>
            <a:r>
              <a:rPr lang="en-US" sz="2133"/>
              <a:t>…</a:t>
            </a:r>
            <a:endParaRPr lang="en-US" sz="2133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D368D-2402-4368-9515-D7EDB2880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2</a:t>
            </a:fld>
            <a:endParaRPr lang="fr-CH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E69D77-4CB0-4C98-9850-04CF367C6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58" y="255601"/>
            <a:ext cx="11040000" cy="940153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/>
              <a:t>To do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8175125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IEC 2019_16x9">
  <a:themeElements>
    <a:clrScheme name="IEC-Jae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BBB59"/>
      </a:accent1>
      <a:accent2>
        <a:srgbClr val="002060"/>
      </a:accent2>
      <a:accent3>
        <a:srgbClr val="FFFF00"/>
      </a:accent3>
      <a:accent4>
        <a:srgbClr val="003300"/>
      </a:accent4>
      <a:accent5>
        <a:srgbClr val="FFFFFF"/>
      </a:accent5>
      <a:accent6>
        <a:srgbClr val="996633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2013_chips_Test 19.09.2013.potx" id="{C2340E39-8B8C-49C6-8C2A-0CEBFD3C4943}" vid="{D6445C84-EC53-4790-8715-6B0835C1A7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5287</TotalTime>
  <Words>20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Presentation IEC 2019_16x9</vt:lpstr>
      <vt:lpstr>Linkage by UsagePoint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CIM Datamodels for DER capabilities</dc:title>
  <dc:creator>Tom BERRY</dc:creator>
  <cp:lastModifiedBy>Tom BERRY</cp:lastModifiedBy>
  <cp:revision>142</cp:revision>
  <dcterms:created xsi:type="dcterms:W3CDTF">2020-09-09T13:18:57Z</dcterms:created>
  <dcterms:modified xsi:type="dcterms:W3CDTF">2025-03-07T13:30:32Z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59b6cd5-d141-4a33-8bf1-0ca04484304f_Enabled">
    <vt:lpwstr>true</vt:lpwstr>
  </property>
  <property fmtid="{D5CDD505-2E9C-101B-9397-08002B2CF9AE}" pid="3" name="MSIP_Label_a59b6cd5-d141-4a33-8bf1-0ca04484304f_SetDate">
    <vt:lpwstr>2020-09-09T13:34:31Z</vt:lpwstr>
  </property>
  <property fmtid="{D5CDD505-2E9C-101B-9397-08002B2CF9AE}" pid="4" name="MSIP_Label_a59b6cd5-d141-4a33-8bf1-0ca04484304f_Method">
    <vt:lpwstr>Standard</vt:lpwstr>
  </property>
  <property fmtid="{D5CDD505-2E9C-101B-9397-08002B2CF9AE}" pid="5" name="MSIP_Label_a59b6cd5-d141-4a33-8bf1-0ca04484304f_Name">
    <vt:lpwstr>restricted-default</vt:lpwstr>
  </property>
  <property fmtid="{D5CDD505-2E9C-101B-9397-08002B2CF9AE}" pid="6" name="MSIP_Label_a59b6cd5-d141-4a33-8bf1-0ca04484304f_SiteId">
    <vt:lpwstr>38ae3bcd-9579-4fd4-adda-b42e1495d55a</vt:lpwstr>
  </property>
  <property fmtid="{D5CDD505-2E9C-101B-9397-08002B2CF9AE}" pid="7" name="MSIP_Label_a59b6cd5-d141-4a33-8bf1-0ca04484304f_ActionId">
    <vt:lpwstr>121b3957-743b-41f3-8e66-004f65ca7807</vt:lpwstr>
  </property>
  <property fmtid="{D5CDD505-2E9C-101B-9397-08002B2CF9AE}" pid="8" name="MSIP_Label_a59b6cd5-d141-4a33-8bf1-0ca04484304f_ContentBits">
    <vt:lpwstr>0</vt:lpwstr>
  </property>
  <property fmtid="{D5CDD505-2E9C-101B-9397-08002B2CF9AE}" pid="9" name="Document_Confidentiality">
    <vt:lpwstr>Restricted</vt:lpwstr>
  </property>
  <property fmtid="{D5CDD505-2E9C-101B-9397-08002B2CF9AE}" pid="10" name="MSIP_Label_82814f8d-1bc4-425b-990f-59ca601890dc_Enabled">
    <vt:lpwstr>true</vt:lpwstr>
  </property>
  <property fmtid="{D5CDD505-2E9C-101B-9397-08002B2CF9AE}" pid="11" name="MSIP_Label_82814f8d-1bc4-425b-990f-59ca601890dc_SetDate">
    <vt:lpwstr>2023-11-08T16:11:07Z</vt:lpwstr>
  </property>
  <property fmtid="{D5CDD505-2E9C-101B-9397-08002B2CF9AE}" pid="12" name="MSIP_Label_82814f8d-1bc4-425b-990f-59ca601890dc_Method">
    <vt:lpwstr>Privileged</vt:lpwstr>
  </property>
  <property fmtid="{D5CDD505-2E9C-101B-9397-08002B2CF9AE}" pid="13" name="MSIP_Label_82814f8d-1bc4-425b-990f-59ca601890dc_Name">
    <vt:lpwstr>SE Public</vt:lpwstr>
  </property>
  <property fmtid="{D5CDD505-2E9C-101B-9397-08002B2CF9AE}" pid="14" name="MSIP_Label_82814f8d-1bc4-425b-990f-59ca601890dc_SiteId">
    <vt:lpwstr>6e51e1ad-c54b-4b39-b598-0ffe9ae68fef</vt:lpwstr>
  </property>
  <property fmtid="{D5CDD505-2E9C-101B-9397-08002B2CF9AE}" pid="15" name="MSIP_Label_82814f8d-1bc4-425b-990f-59ca601890dc_ActionId">
    <vt:lpwstr>ced2aa1c-ec68-4425-9c5c-4d07f00c9810</vt:lpwstr>
  </property>
  <property fmtid="{D5CDD505-2E9C-101B-9397-08002B2CF9AE}" pid="16" name="MSIP_Label_82814f8d-1bc4-425b-990f-59ca601890dc_ContentBits">
    <vt:lpwstr>2</vt:lpwstr>
  </property>
</Properties>
</file>