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4"/>
  </p:notesMasterIdLst>
  <p:sldIdLst>
    <p:sldId id="447" r:id="rId2"/>
    <p:sldId id="2134806573" r:id="rId3"/>
    <p:sldId id="2134806576" r:id="rId4"/>
    <p:sldId id="2134806582" r:id="rId5"/>
    <p:sldId id="2134806583" r:id="rId6"/>
    <p:sldId id="2134806574" r:id="rId7"/>
    <p:sldId id="2134806578" r:id="rId8"/>
    <p:sldId id="2134806581" r:id="rId9"/>
    <p:sldId id="2134806580" r:id="rId10"/>
    <p:sldId id="2134806579" r:id="rId11"/>
    <p:sldId id="2134806577" r:id="rId12"/>
    <p:sldId id="2134806538" r:id="rId1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FFCCFF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561" autoAdjust="0"/>
    <p:restoredTop sz="94660"/>
  </p:normalViewPr>
  <p:slideViewPr>
    <p:cSldViewPr snapToGrid="0" showGuides="1">
      <p:cViewPr varScale="1">
        <p:scale>
          <a:sx n="83" d="100"/>
          <a:sy n="83" d="100"/>
        </p:scale>
        <p:origin x="211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55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B21D43-DC34-4870-8FF0-FBE5D3CA733C}" type="datetimeFigureOut">
              <a:rPr lang="en-GB" smtClean="0"/>
              <a:t>29/01/2025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6A7BF7-A7CB-4A48-BD2F-B5C13558B5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4779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12221633" cy="4965700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-67259" y="4965172"/>
            <a:ext cx="12288000" cy="19298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240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23393" y="2659718"/>
            <a:ext cx="10753195" cy="173368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defRPr lang="fr-CH" sz="5333">
                <a:ln w="11430">
                  <a:solidFill>
                    <a:schemeClr val="tx2"/>
                  </a:solidFill>
                </a:ln>
                <a:solidFill>
                  <a:srgbClr val="FFC000"/>
                </a:solidFill>
                <a:effectLst/>
              </a:defRPr>
            </a:lvl1pPr>
          </a:lstStyle>
          <a:p>
            <a:r>
              <a:rPr lang="en-US" dirty="0"/>
              <a:t>Presentation title</a:t>
            </a:r>
            <a:br>
              <a:rPr lang="en-US" dirty="0"/>
            </a:br>
            <a:r>
              <a:rPr lang="en-US" dirty="0"/>
              <a:t>(change font </a:t>
            </a:r>
            <a:r>
              <a:rPr lang="en-US" dirty="0" err="1"/>
              <a:t>colour</a:t>
            </a:r>
            <a:r>
              <a:rPr lang="en-US" dirty="0"/>
              <a:t> if required)</a:t>
            </a:r>
            <a:endParaRPr lang="en-US" sz="6667" b="1" dirty="0">
              <a:ln w="11430">
                <a:solidFill>
                  <a:schemeClr val="tx2"/>
                </a:solidFill>
              </a:ln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36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und table background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90400" y="1602000"/>
            <a:ext cx="11041227" cy="4420800"/>
          </a:xfrm>
        </p:spPr>
        <p:txBody>
          <a:bodyPr/>
          <a:lstStyle>
            <a:lvl1pPr>
              <a:defRPr/>
            </a:lvl1pPr>
            <a:lvl2pPr>
              <a:defRPr baseline="0"/>
            </a:lvl2pPr>
          </a:lstStyle>
          <a:p>
            <a:pPr lvl="0"/>
            <a:r>
              <a:rPr lang="en-US" dirty="0"/>
              <a:t>Add text: font size 28 to 38</a:t>
            </a:r>
          </a:p>
          <a:p>
            <a:pPr lvl="0"/>
            <a:r>
              <a:rPr lang="en-US" dirty="0"/>
              <a:t>Add text: font size 28 to 38</a:t>
            </a:r>
          </a:p>
          <a:p>
            <a:pPr lvl="1"/>
            <a:r>
              <a:rPr lang="en-US" dirty="0"/>
              <a:t>Add text: font size 28</a:t>
            </a:r>
          </a:p>
          <a:p>
            <a:pPr lvl="2"/>
            <a:r>
              <a:rPr lang="en-US" dirty="0"/>
              <a:t>Add text: font size 24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0400" y="187201"/>
            <a:ext cx="11040000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 size 30 to 50</a:t>
            </a:r>
            <a:endParaRPr lang="fr-FR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0400" y="6356351"/>
            <a:ext cx="10561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fld id="{C2B32AA8-9B4E-4D53-AE6E-350E87BFFB19}" type="slidenum">
              <a:rPr lang="fr-CH" smtClean="0"/>
              <a:pPr/>
              <a:t>‹#›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4069651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round table background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90400" y="1602000"/>
            <a:ext cx="11041227" cy="4420800"/>
          </a:xfrm>
        </p:spPr>
        <p:txBody>
          <a:bodyPr/>
          <a:lstStyle>
            <a:lvl1pPr>
              <a:defRPr/>
            </a:lvl1pPr>
            <a:lvl2pPr>
              <a:defRPr baseline="0"/>
            </a:lvl2pPr>
          </a:lstStyle>
          <a:p>
            <a:pPr lvl="0"/>
            <a:r>
              <a:rPr lang="en-US" dirty="0"/>
              <a:t>Add text: font size 28 to 38</a:t>
            </a:r>
          </a:p>
          <a:p>
            <a:pPr lvl="0"/>
            <a:r>
              <a:rPr lang="en-US" dirty="0"/>
              <a:t>Add text: font size 28 to 38</a:t>
            </a:r>
          </a:p>
          <a:p>
            <a:pPr lvl="1"/>
            <a:r>
              <a:rPr lang="en-US" dirty="0"/>
              <a:t>Add text: font size 28</a:t>
            </a:r>
          </a:p>
          <a:p>
            <a:pPr lvl="2"/>
            <a:r>
              <a:rPr lang="en-US" dirty="0"/>
              <a:t>Add text: font size 24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0400" y="187201"/>
            <a:ext cx="11040000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 size 30 to 50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0400" y="6356351"/>
            <a:ext cx="10561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fld id="{C2B32AA8-9B4E-4D53-AE6E-350E87BFFB19}" type="slidenum">
              <a:rPr lang="fr-CH" smtClean="0"/>
              <a:pPr/>
              <a:t>‹#›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4982497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round table background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90400" y="1602000"/>
            <a:ext cx="11041227" cy="4420800"/>
          </a:xfrm>
        </p:spPr>
        <p:txBody>
          <a:bodyPr/>
          <a:lstStyle>
            <a:lvl1pPr>
              <a:defRPr/>
            </a:lvl1pPr>
            <a:lvl2pPr>
              <a:defRPr baseline="0"/>
            </a:lvl2pPr>
          </a:lstStyle>
          <a:p>
            <a:pPr lvl="0"/>
            <a:r>
              <a:rPr lang="en-US" dirty="0"/>
              <a:t>Add text: font size 28 to 38</a:t>
            </a:r>
          </a:p>
          <a:p>
            <a:pPr lvl="0"/>
            <a:r>
              <a:rPr lang="en-US" dirty="0"/>
              <a:t>Add text: font size 28 to 38</a:t>
            </a:r>
          </a:p>
          <a:p>
            <a:pPr lvl="1"/>
            <a:r>
              <a:rPr lang="en-US" dirty="0"/>
              <a:t>Add text: font size 28</a:t>
            </a:r>
          </a:p>
          <a:p>
            <a:pPr lvl="2"/>
            <a:r>
              <a:rPr lang="en-US" dirty="0"/>
              <a:t>Add text: font size 24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0400" y="187201"/>
            <a:ext cx="11040000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 size 30 to 50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0400" y="6356351"/>
            <a:ext cx="10561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fld id="{C2B32AA8-9B4E-4D53-AE6E-350E87BFFB19}" type="slidenum">
              <a:rPr lang="fr-CH" smtClean="0"/>
              <a:pPr/>
              <a:t>‹#›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977949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formity background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90400" y="1602000"/>
            <a:ext cx="11041227" cy="4420800"/>
          </a:xfrm>
        </p:spPr>
        <p:txBody>
          <a:bodyPr/>
          <a:lstStyle>
            <a:lvl1pPr>
              <a:defRPr/>
            </a:lvl1pPr>
            <a:lvl2pPr>
              <a:defRPr baseline="0"/>
            </a:lvl2pPr>
          </a:lstStyle>
          <a:p>
            <a:pPr lvl="0"/>
            <a:r>
              <a:rPr lang="en-US" dirty="0"/>
              <a:t>Add text: font size 28 to 38</a:t>
            </a:r>
          </a:p>
          <a:p>
            <a:pPr lvl="0"/>
            <a:r>
              <a:rPr lang="en-US" dirty="0"/>
              <a:t>Add text: font size 28 to 38</a:t>
            </a:r>
          </a:p>
          <a:p>
            <a:pPr lvl="1"/>
            <a:r>
              <a:rPr lang="en-US" dirty="0"/>
              <a:t>Add text: font size 28</a:t>
            </a:r>
          </a:p>
          <a:p>
            <a:pPr lvl="2"/>
            <a:r>
              <a:rPr lang="en-US" dirty="0"/>
              <a:t>Add text: font size 24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0400" y="187201"/>
            <a:ext cx="11040000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 size 30 to 50</a:t>
            </a:r>
            <a:endParaRPr lang="fr-FR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0400" y="6356351"/>
            <a:ext cx="10561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fld id="{C2B32AA8-9B4E-4D53-AE6E-350E87BFFB19}" type="slidenum">
              <a:rPr lang="fr-CH" smtClean="0"/>
              <a:pPr/>
              <a:t>‹#›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6410448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round table background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90400" y="1602000"/>
            <a:ext cx="11041227" cy="4420800"/>
          </a:xfrm>
        </p:spPr>
        <p:txBody>
          <a:bodyPr/>
          <a:lstStyle>
            <a:lvl1pPr>
              <a:defRPr/>
            </a:lvl1pPr>
            <a:lvl2pPr>
              <a:defRPr baseline="0"/>
            </a:lvl2pPr>
          </a:lstStyle>
          <a:p>
            <a:pPr lvl="0"/>
            <a:r>
              <a:rPr lang="en-US" dirty="0"/>
              <a:t>Add text: font size 28 to 38</a:t>
            </a:r>
          </a:p>
          <a:p>
            <a:pPr lvl="0"/>
            <a:r>
              <a:rPr lang="en-US" dirty="0"/>
              <a:t>Add text: font size 28 to 38</a:t>
            </a:r>
          </a:p>
          <a:p>
            <a:pPr lvl="1"/>
            <a:r>
              <a:rPr lang="en-US" dirty="0"/>
              <a:t>Add text: font size 28</a:t>
            </a:r>
          </a:p>
          <a:p>
            <a:pPr lvl="2"/>
            <a:r>
              <a:rPr lang="en-US" dirty="0"/>
              <a:t>Add text: font size 24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0400" y="187201"/>
            <a:ext cx="11040000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 size 30 to 50</a:t>
            </a:r>
            <a:endParaRPr lang="fr-FR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0400" y="6356351"/>
            <a:ext cx="10561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fld id="{C2B32AA8-9B4E-4D53-AE6E-350E87BFFB19}" type="slidenum">
              <a:rPr lang="fr-CH" smtClean="0"/>
              <a:pPr/>
              <a:t>‹#›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3115546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lm background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90400" y="1602000"/>
            <a:ext cx="11041227" cy="4420800"/>
          </a:xfrm>
        </p:spPr>
        <p:txBody>
          <a:bodyPr/>
          <a:lstStyle>
            <a:lvl1pPr>
              <a:defRPr/>
            </a:lvl1pPr>
            <a:lvl2pPr>
              <a:defRPr baseline="0"/>
            </a:lvl2pPr>
          </a:lstStyle>
          <a:p>
            <a:pPr lvl="0"/>
            <a:r>
              <a:rPr lang="en-US" dirty="0"/>
              <a:t>Add text: font size 28 to 38</a:t>
            </a:r>
          </a:p>
          <a:p>
            <a:pPr lvl="0"/>
            <a:r>
              <a:rPr lang="en-US" dirty="0"/>
              <a:t>Add text: font size 28 to 38</a:t>
            </a:r>
          </a:p>
          <a:p>
            <a:pPr lvl="1"/>
            <a:r>
              <a:rPr lang="en-US" dirty="0"/>
              <a:t>Add text: font size 28</a:t>
            </a:r>
          </a:p>
          <a:p>
            <a:pPr lvl="2"/>
            <a:r>
              <a:rPr lang="en-US" dirty="0"/>
              <a:t>Add text: font size 24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0400" y="187201"/>
            <a:ext cx="11040000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 size 30 to 50</a:t>
            </a:r>
            <a:endParaRPr lang="fr-FR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0400" y="6356351"/>
            <a:ext cx="10561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fld id="{C2B32AA8-9B4E-4D53-AE6E-350E87BFFB19}" type="slidenum">
              <a:rPr lang="fr-CH" smtClean="0"/>
              <a:pPr/>
              <a:t>‹#›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9108936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rcle background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90400" y="1602000"/>
            <a:ext cx="11041227" cy="4420800"/>
          </a:xfrm>
        </p:spPr>
        <p:txBody>
          <a:bodyPr/>
          <a:lstStyle>
            <a:lvl1pPr>
              <a:defRPr/>
            </a:lvl1pPr>
            <a:lvl2pPr>
              <a:defRPr baseline="0"/>
            </a:lvl2pPr>
          </a:lstStyle>
          <a:p>
            <a:pPr lvl="0"/>
            <a:r>
              <a:rPr lang="en-US" dirty="0"/>
              <a:t>Add text: font size 28 to 38</a:t>
            </a:r>
          </a:p>
          <a:p>
            <a:pPr lvl="0"/>
            <a:r>
              <a:rPr lang="en-US" dirty="0"/>
              <a:t>Add text: font size 28 to 38</a:t>
            </a:r>
          </a:p>
          <a:p>
            <a:pPr lvl="1"/>
            <a:r>
              <a:rPr lang="en-US" dirty="0"/>
              <a:t>Add text: font size 28</a:t>
            </a:r>
          </a:p>
          <a:p>
            <a:pPr lvl="2"/>
            <a:r>
              <a:rPr lang="en-US" dirty="0"/>
              <a:t>Add text: font size 24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0400" y="187201"/>
            <a:ext cx="110400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Title size 30 to 50</a:t>
            </a:r>
            <a:endParaRPr lang="fr-FR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0400" y="6356351"/>
            <a:ext cx="10561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fld id="{C2B32AA8-9B4E-4D53-AE6E-350E87BFFB19}" type="slidenum">
              <a:rPr lang="fr-CH" smtClean="0"/>
              <a:pPr/>
              <a:t>‹#›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397278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ircle background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90400" y="1602000"/>
            <a:ext cx="11041227" cy="4420800"/>
          </a:xfrm>
        </p:spPr>
        <p:txBody>
          <a:bodyPr/>
          <a:lstStyle>
            <a:lvl1pPr>
              <a:defRPr/>
            </a:lvl1pPr>
            <a:lvl2pPr>
              <a:defRPr baseline="0"/>
            </a:lvl2pPr>
          </a:lstStyle>
          <a:p>
            <a:pPr lvl="0"/>
            <a:r>
              <a:rPr lang="en-US" dirty="0"/>
              <a:t>Add text: font size 28 to 38</a:t>
            </a:r>
          </a:p>
          <a:p>
            <a:pPr lvl="0"/>
            <a:r>
              <a:rPr lang="en-US" dirty="0"/>
              <a:t>Add text: font size 28 to 38</a:t>
            </a:r>
          </a:p>
          <a:p>
            <a:pPr lvl="1"/>
            <a:r>
              <a:rPr lang="en-US" dirty="0"/>
              <a:t>Add text: font size 28</a:t>
            </a:r>
          </a:p>
          <a:p>
            <a:pPr lvl="2"/>
            <a:r>
              <a:rPr lang="en-US" dirty="0"/>
              <a:t>Add text: font size 24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0400" y="187201"/>
            <a:ext cx="110400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Title size 30 to 50</a:t>
            </a:r>
            <a:endParaRPr lang="fr-FR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0400" y="6356351"/>
            <a:ext cx="10561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fld id="{C2B32AA8-9B4E-4D53-AE6E-350E87BFFB19}" type="slidenum">
              <a:rPr lang="fr-CH" smtClean="0"/>
              <a:pPr/>
              <a:t>‹#›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0137137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ircle background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90400" y="1602000"/>
            <a:ext cx="11041227" cy="4420800"/>
          </a:xfrm>
        </p:spPr>
        <p:txBody>
          <a:bodyPr/>
          <a:lstStyle>
            <a:lvl1pPr>
              <a:defRPr/>
            </a:lvl1pPr>
            <a:lvl2pPr>
              <a:defRPr baseline="0"/>
            </a:lvl2pPr>
          </a:lstStyle>
          <a:p>
            <a:pPr lvl="0"/>
            <a:r>
              <a:rPr lang="en-US" dirty="0"/>
              <a:t>Add text: font size 28 to 38</a:t>
            </a:r>
          </a:p>
          <a:p>
            <a:pPr lvl="0"/>
            <a:r>
              <a:rPr lang="en-US" dirty="0"/>
              <a:t>Add text: font size 28 to 38</a:t>
            </a:r>
          </a:p>
          <a:p>
            <a:pPr lvl="1"/>
            <a:r>
              <a:rPr lang="en-US" dirty="0"/>
              <a:t>Add text: font size 28</a:t>
            </a:r>
          </a:p>
          <a:p>
            <a:pPr lvl="2"/>
            <a:r>
              <a:rPr lang="en-US" dirty="0"/>
              <a:t>Add text: font size 24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0400" y="187201"/>
            <a:ext cx="110400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Title size 30 to 50</a:t>
            </a:r>
            <a:endParaRPr lang="fr-FR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0400" y="6356351"/>
            <a:ext cx="10561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fld id="{C2B32AA8-9B4E-4D53-AE6E-350E87BFFB19}" type="slidenum">
              <a:rPr lang="fr-CH" smtClean="0"/>
              <a:pPr/>
              <a:t>‹#›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6711505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ircle background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90400" y="1602000"/>
            <a:ext cx="11041227" cy="4420800"/>
          </a:xfrm>
        </p:spPr>
        <p:txBody>
          <a:bodyPr/>
          <a:lstStyle>
            <a:lvl1pPr>
              <a:defRPr/>
            </a:lvl1pPr>
            <a:lvl2pPr>
              <a:defRPr baseline="0"/>
            </a:lvl2pPr>
          </a:lstStyle>
          <a:p>
            <a:pPr lvl="0"/>
            <a:r>
              <a:rPr lang="en-US" dirty="0"/>
              <a:t>Add text: font size 28 to 38</a:t>
            </a:r>
          </a:p>
          <a:p>
            <a:pPr lvl="0"/>
            <a:r>
              <a:rPr lang="en-US" dirty="0"/>
              <a:t>Add text: font size 28 to 38</a:t>
            </a:r>
          </a:p>
          <a:p>
            <a:pPr lvl="1"/>
            <a:r>
              <a:rPr lang="en-US" dirty="0"/>
              <a:t>Add text: font size 28</a:t>
            </a:r>
          </a:p>
          <a:p>
            <a:pPr lvl="2"/>
            <a:r>
              <a:rPr lang="en-US" dirty="0"/>
              <a:t>Add text: font size 24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0400" y="187201"/>
            <a:ext cx="110400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Title size 30 to 50</a:t>
            </a:r>
            <a:endParaRPr lang="fr-FR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0400" y="6356351"/>
            <a:ext cx="10561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fld id="{C2B32AA8-9B4E-4D53-AE6E-350E87BFFB19}" type="slidenum">
              <a:rPr lang="fr-CH" smtClean="0"/>
              <a:pPr/>
              <a:t>‹#›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73946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orld background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90400" y="1602000"/>
            <a:ext cx="11041227" cy="4420800"/>
          </a:xfrm>
        </p:spPr>
        <p:txBody>
          <a:bodyPr/>
          <a:lstStyle>
            <a:lvl1pPr>
              <a:defRPr sz="2400"/>
            </a:lvl1pPr>
            <a:lvl2pPr>
              <a:defRPr sz="2000" baseline="0"/>
            </a:lvl2pPr>
            <a:lvl3pPr>
              <a:defRPr sz="1800"/>
            </a:lvl3pPr>
          </a:lstStyle>
          <a:p>
            <a:pPr lvl="0"/>
            <a:r>
              <a:rPr lang="en-US" dirty="0"/>
              <a:t>Add text: font size 24</a:t>
            </a:r>
          </a:p>
          <a:p>
            <a:pPr lvl="0"/>
            <a:r>
              <a:rPr lang="en-US" dirty="0"/>
              <a:t>Add text: font size 24</a:t>
            </a:r>
          </a:p>
          <a:p>
            <a:pPr lvl="1"/>
            <a:r>
              <a:rPr lang="en-US" dirty="0"/>
              <a:t>Add text: font size 20</a:t>
            </a:r>
          </a:p>
          <a:p>
            <a:pPr lvl="2"/>
            <a:r>
              <a:rPr lang="en-US" dirty="0"/>
              <a:t>Add text: font size 18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0400" y="187201"/>
            <a:ext cx="11040000" cy="1325563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Title size 36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0400" y="6356351"/>
            <a:ext cx="10561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fld id="{C2B32AA8-9B4E-4D53-AE6E-350E87BFFB19}" type="slidenum">
              <a:rPr lang="fr-CH" smtClean="0"/>
              <a:pPr/>
              <a:t>‹#›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40633589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ircle background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90400" y="1602000"/>
            <a:ext cx="11041227" cy="4420800"/>
          </a:xfrm>
        </p:spPr>
        <p:txBody>
          <a:bodyPr/>
          <a:lstStyle>
            <a:lvl1pPr>
              <a:defRPr/>
            </a:lvl1pPr>
            <a:lvl2pPr>
              <a:defRPr baseline="0"/>
            </a:lvl2pPr>
          </a:lstStyle>
          <a:p>
            <a:pPr lvl="0"/>
            <a:r>
              <a:rPr lang="en-US" dirty="0"/>
              <a:t>Add text: font size 28 to 38</a:t>
            </a:r>
          </a:p>
          <a:p>
            <a:pPr lvl="0"/>
            <a:r>
              <a:rPr lang="en-US" dirty="0"/>
              <a:t>Add text: font size 28 to 38</a:t>
            </a:r>
          </a:p>
          <a:p>
            <a:pPr lvl="1"/>
            <a:r>
              <a:rPr lang="en-US" dirty="0"/>
              <a:t>Add text: font size 28</a:t>
            </a:r>
          </a:p>
          <a:p>
            <a:pPr lvl="2"/>
            <a:r>
              <a:rPr lang="en-US" dirty="0"/>
              <a:t>Add text: font size 24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0400" y="187201"/>
            <a:ext cx="110400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Title size 30 to 50</a:t>
            </a:r>
            <a:endParaRPr lang="fr-FR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0400" y="6356351"/>
            <a:ext cx="10561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fld id="{C2B32AA8-9B4E-4D53-AE6E-350E87BFFB19}" type="slidenum">
              <a:rPr lang="fr-CH" smtClean="0"/>
              <a:pPr/>
              <a:t>‹#›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0413243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0400" y="107505"/>
            <a:ext cx="11040000" cy="1325563"/>
          </a:xfrm>
        </p:spPr>
        <p:txBody>
          <a:bodyPr/>
          <a:lstStyle/>
          <a:p>
            <a:r>
              <a:rPr lang="en-GB" noProof="0" dirty="0"/>
              <a:t>Title size 30 to 50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ECF80-2704-418D-839A-8D4BDF450EED}" type="datetimeFigureOut">
              <a:rPr lang="en-GB" noProof="0" smtClean="0"/>
              <a:t>29/01/2025</a:t>
            </a:fld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32AA8-9B4E-4D53-AE6E-350E87BFFB19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90400" y="1555304"/>
            <a:ext cx="11041227" cy="4464496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8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400" b="0" baseline="0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 b="0"/>
            </a:lvl3pPr>
          </a:lstStyle>
          <a:p>
            <a:pPr lvl="0"/>
            <a:r>
              <a:rPr lang="en-GB" noProof="0" dirty="0"/>
              <a:t>Add text: font size 28 to 38</a:t>
            </a:r>
          </a:p>
          <a:p>
            <a:pPr lvl="0"/>
            <a:r>
              <a:rPr lang="en-GB" noProof="0" dirty="0"/>
              <a:t>Add text: font size 28 to 38</a:t>
            </a:r>
          </a:p>
          <a:p>
            <a:pPr lvl="1"/>
            <a:r>
              <a:rPr lang="en-GB" noProof="0" dirty="0"/>
              <a:t>Add text: font size 28</a:t>
            </a:r>
          </a:p>
          <a:p>
            <a:pPr lvl="2"/>
            <a:r>
              <a:rPr lang="en-GB" noProof="0" dirty="0"/>
              <a:t>Add text: font size 24</a:t>
            </a:r>
          </a:p>
        </p:txBody>
      </p:sp>
    </p:spTree>
    <p:extLst>
      <p:ext uri="{BB962C8B-B14F-4D97-AF65-F5344CB8AC3E}">
        <p14:creationId xmlns:p14="http://schemas.microsoft.com/office/powerpoint/2010/main" val="38297284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ackground &amp;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" y="0"/>
            <a:ext cx="1217516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514203"/>
            <a:ext cx="10972800" cy="4277072"/>
          </a:xfrm>
        </p:spPr>
        <p:txBody>
          <a:bodyPr/>
          <a:lstStyle>
            <a:lvl1pPr marL="342891" indent="-342891">
              <a:defRPr lang="en-GB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GB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lang="en-GB" b="1" dirty="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</a:lstStyle>
          <a:p>
            <a:pPr marL="0" lvl="0" indent="0">
              <a:buNone/>
            </a:pPr>
            <a:r>
              <a:rPr lang="en-GB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text: font size 32 to 38</a:t>
            </a:r>
          </a:p>
          <a:p>
            <a:pPr marL="0" lvl="0" indent="0"/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text: font size 28 to 38</a:t>
            </a:r>
          </a:p>
          <a:p>
            <a:pPr lvl="1"/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text: font size 28</a:t>
            </a:r>
          </a:p>
          <a:p>
            <a:pPr lvl="2"/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text: font size 24</a:t>
            </a:r>
            <a:endParaRPr lang="en-GB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lvl="0" indent="0"/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text: font size 28 to 38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09600" y="188640"/>
            <a:ext cx="10972800" cy="1143000"/>
          </a:xfrm>
        </p:spPr>
        <p:txBody>
          <a:bodyPr/>
          <a:lstStyle>
            <a:lvl1pPr algn="l"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792" y="5791275"/>
            <a:ext cx="988880" cy="87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2723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grey background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ECF80-2704-418D-839A-8D4BDF450EED}" type="datetimeFigureOut">
              <a:rPr lang="en-GB" noProof="0" smtClean="0"/>
              <a:t>29/01/2025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27382" y="6356351"/>
            <a:ext cx="1056117" cy="365125"/>
          </a:xfrm>
        </p:spPr>
        <p:txBody>
          <a:bodyPr/>
          <a:lstStyle/>
          <a:p>
            <a:fld id="{C2B32AA8-9B4E-4D53-AE6E-350E87BFFB19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27381" y="1556792"/>
            <a:ext cx="11041227" cy="4464496"/>
          </a:xfrm>
        </p:spPr>
        <p:txBody>
          <a:bodyPr/>
          <a:lstStyle>
            <a:lvl1pPr>
              <a:defRPr/>
            </a:lvl1pPr>
            <a:lvl2pPr>
              <a:defRPr baseline="0"/>
            </a:lvl2pPr>
          </a:lstStyle>
          <a:p>
            <a:pPr lvl="0"/>
            <a:r>
              <a:rPr lang="en-GB" noProof="0" dirty="0"/>
              <a:t>Add text: font size 28 to 38</a:t>
            </a:r>
          </a:p>
          <a:p>
            <a:pPr lvl="0"/>
            <a:r>
              <a:rPr lang="en-GB" noProof="0" dirty="0"/>
              <a:t>Add text: font size 28 to 38</a:t>
            </a:r>
          </a:p>
          <a:p>
            <a:pPr lvl="1"/>
            <a:r>
              <a:rPr lang="en-GB" noProof="0" dirty="0"/>
              <a:t>Add text: font size 28</a:t>
            </a:r>
          </a:p>
          <a:p>
            <a:pPr lvl="2"/>
            <a:r>
              <a:rPr lang="en-GB" noProof="0" dirty="0"/>
              <a:t>Add text: font size 24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27381" y="116633"/>
            <a:ext cx="11040000" cy="132556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GB" noProof="0" dirty="0"/>
              <a:t>Title size 30 to 50</a:t>
            </a:r>
          </a:p>
        </p:txBody>
      </p:sp>
    </p:spTree>
    <p:extLst>
      <p:ext uri="{BB962C8B-B14F-4D97-AF65-F5344CB8AC3E}">
        <p14:creationId xmlns:p14="http://schemas.microsoft.com/office/powerpoint/2010/main" val="8029275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white background &amp; yellow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23828" y="189061"/>
            <a:ext cx="10507133" cy="1511747"/>
          </a:xfrm>
        </p:spPr>
        <p:txBody>
          <a:bodyPr anchor="ctr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4400" b="1">
                <a:ln>
                  <a:solidFill>
                    <a:srgbClr val="0070C0"/>
                  </a:solidFill>
                </a:ln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FontTx/>
              <a:buNone/>
              <a:defRPr sz="4000"/>
            </a:lvl2pPr>
          </a:lstStyle>
          <a:p>
            <a:pPr lvl="0"/>
            <a:r>
              <a:rPr lang="en-US" dirty="0"/>
              <a:t>Add title 30 to 50 +</a:t>
            </a:r>
            <a:br>
              <a:rPr lang="en-US" dirty="0"/>
            </a:br>
            <a:r>
              <a:rPr lang="en-US" dirty="0"/>
              <a:t>full-size image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10706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world connections background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ECF80-2704-418D-839A-8D4BDF450EED}" type="datetimeFigureOut">
              <a:rPr lang="fr-CH" smtClean="0"/>
              <a:t>29.01.2025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27382" y="6356351"/>
            <a:ext cx="1056117" cy="365125"/>
          </a:xfrm>
        </p:spPr>
        <p:txBody>
          <a:bodyPr/>
          <a:lstStyle/>
          <a:p>
            <a:fld id="{C2B32AA8-9B4E-4D53-AE6E-350E87BFFB19}" type="slidenum">
              <a:rPr lang="fr-CH" smtClean="0"/>
              <a:t>‹#›</a:t>
            </a:fld>
            <a:endParaRPr lang="fr-CH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27381" y="1556792"/>
            <a:ext cx="11041227" cy="4464496"/>
          </a:xfrm>
        </p:spPr>
        <p:txBody>
          <a:bodyPr/>
          <a:lstStyle>
            <a:lvl1pPr>
              <a:defRPr/>
            </a:lvl1pPr>
            <a:lvl2pPr>
              <a:defRPr baseline="0"/>
            </a:lvl2pPr>
          </a:lstStyle>
          <a:p>
            <a:pPr lvl="0"/>
            <a:r>
              <a:rPr lang="en-US" dirty="0"/>
              <a:t>Add text: font size 28 to 38</a:t>
            </a:r>
          </a:p>
          <a:p>
            <a:pPr lvl="0"/>
            <a:r>
              <a:rPr lang="en-US" dirty="0"/>
              <a:t>Add text: font size 28 to 38</a:t>
            </a:r>
          </a:p>
          <a:p>
            <a:pPr lvl="1"/>
            <a:r>
              <a:rPr lang="en-US" dirty="0"/>
              <a:t>Add text: font size 28</a:t>
            </a:r>
          </a:p>
          <a:p>
            <a:pPr lvl="2"/>
            <a:r>
              <a:rPr lang="en-US" dirty="0"/>
              <a:t>Add text: font size 24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27381" y="116633"/>
            <a:ext cx="110400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 size 30 to 50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26075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white background &amp; image/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590400" y="187200"/>
            <a:ext cx="11040000" cy="1609619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Chapter slide</a:t>
            </a:r>
            <a:br>
              <a:rPr lang="en-US" dirty="0"/>
            </a:br>
            <a:r>
              <a:rPr lang="en-US" dirty="0"/>
              <a:t>Title size 30 t0 50</a:t>
            </a:r>
            <a:endParaRPr lang="fr-FR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0400" y="6356351"/>
            <a:ext cx="10561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fld id="{C2B32AA8-9B4E-4D53-AE6E-350E87BFFB19}" type="slidenum">
              <a:rPr lang="fr-CH" smtClean="0"/>
              <a:pPr/>
              <a:t>‹#›</a:t>
            </a:fld>
            <a:endParaRPr lang="fr-CH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590400" y="2094792"/>
            <a:ext cx="11601600" cy="3062400"/>
          </a:xfrm>
          <a:gradFill>
            <a:gsLst>
              <a:gs pos="49000">
                <a:srgbClr val="AAADB6"/>
              </a:gs>
              <a:gs pos="10000">
                <a:srgbClr val="E6E6E6"/>
              </a:gs>
              <a:gs pos="93000">
                <a:srgbClr val="E6E6E6"/>
              </a:gs>
            </a:gsLst>
            <a:lin ang="5400000" scaled="0"/>
          </a:gra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7880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-size image &amp;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gradFill>
            <a:gsLst>
              <a:gs pos="49000">
                <a:srgbClr val="AAADB6"/>
              </a:gs>
              <a:gs pos="10000">
                <a:srgbClr val="E6E6E6"/>
              </a:gs>
              <a:gs pos="93000">
                <a:srgbClr val="E6E6E6"/>
              </a:gs>
            </a:gsLst>
            <a:lin ang="5400000" scaled="0"/>
          </a:gradFill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Picture</a:t>
            </a:r>
            <a:endParaRPr lang="en-GB" dirty="0"/>
          </a:p>
        </p:txBody>
      </p:sp>
      <p:sp>
        <p:nvSpPr>
          <p:cNvPr id="7" name="Titre 1"/>
          <p:cNvSpPr>
            <a:spLocks noGrp="1"/>
          </p:cNvSpPr>
          <p:nvPr>
            <p:ph type="title" hasCustomPrompt="1"/>
          </p:nvPr>
        </p:nvSpPr>
        <p:spPr>
          <a:xfrm>
            <a:off x="590400" y="1006277"/>
            <a:ext cx="11040000" cy="176458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lang="fr-CH" sz="5333" baseline="0">
                <a:ln w="11430">
                  <a:solidFill>
                    <a:schemeClr val="tx2"/>
                  </a:solidFill>
                </a:ln>
                <a:solidFill>
                  <a:srgbClr val="FFC000"/>
                </a:solidFill>
                <a:effectLst/>
              </a:defRPr>
            </a:lvl1pPr>
          </a:lstStyle>
          <a:p>
            <a:pPr lvl="0"/>
            <a:r>
              <a:rPr lang="en-US" dirty="0"/>
              <a:t>Add title 30 to 60 </a:t>
            </a:r>
            <a:br>
              <a:rPr lang="en-US" dirty="0"/>
            </a:br>
            <a:r>
              <a:rPr lang="en-US" dirty="0"/>
              <a:t>(change font </a:t>
            </a:r>
            <a:r>
              <a:rPr lang="en-US" dirty="0" err="1"/>
              <a:t>colour</a:t>
            </a:r>
            <a:r>
              <a:rPr lang="en-US" dirty="0"/>
              <a:t> if required)</a:t>
            </a:r>
            <a:endParaRPr lang="fr-CH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0400" y="6356351"/>
            <a:ext cx="10561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fld id="{C2B32AA8-9B4E-4D53-AE6E-350E87BFFB19}" type="slidenum">
              <a:rPr lang="fr-CH" smtClean="0"/>
              <a:pPr/>
              <a:t>‹#›</a:t>
            </a:fld>
            <a:endParaRPr lang="fr-CH" dirty="0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11155200" y="5808000"/>
            <a:ext cx="988800" cy="864000"/>
          </a:xfrm>
        </p:spPr>
        <p:txBody>
          <a:bodyPr/>
          <a:lstStyle>
            <a:lvl1pPr marL="0" indent="0">
              <a:buNone/>
              <a:defRPr sz="2133"/>
            </a:lvl1pPr>
          </a:lstStyle>
          <a:p>
            <a:r>
              <a:rPr lang="en-GB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2866666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background &amp; image/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90400" y="1602000"/>
            <a:ext cx="5424000" cy="4420800"/>
          </a:xfrm>
        </p:spPr>
        <p:txBody>
          <a:bodyPr/>
          <a:lstStyle>
            <a:lvl1pPr marL="609585" indent="-609585">
              <a:spcBef>
                <a:spcPts val="1600"/>
              </a:spcBef>
              <a:spcAft>
                <a:spcPts val="0"/>
              </a:spcAft>
              <a:buFont typeface="Arial" pitchFamily="34" charset="0"/>
              <a:buChar char="•"/>
              <a:defRPr sz="3733" baseline="0"/>
            </a:lvl1pPr>
            <a:lvl2pPr marL="1079473" indent="-596885" algn="l" defTabSz="1219170" rtl="0" eaLnBrk="1" latinLnBrk="0" hangingPunct="1">
              <a:spcBef>
                <a:spcPts val="800"/>
              </a:spcBef>
              <a:buFont typeface="Symbol" pitchFamily="18" charset="2"/>
              <a:buChar char=""/>
              <a:defRPr lang="en-US" sz="3733" b="1" kern="1200" baseline="0" dirty="0" smtClean="0">
                <a:solidFill>
                  <a:srgbClr val="58585A"/>
                </a:solidFill>
                <a:latin typeface="+mn-lt"/>
                <a:ea typeface="+mn-ea"/>
                <a:cs typeface="+mn-cs"/>
              </a:defRPr>
            </a:lvl2pPr>
            <a:lvl3pPr marL="1219170" indent="0">
              <a:buNone/>
              <a:defRPr sz="32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Add text: font size 28 to 38 / or image</a:t>
            </a:r>
          </a:p>
          <a:p>
            <a:pPr marL="1079473" lvl="1" indent="-596885" algn="l" defTabSz="1219170" rtl="0" eaLnBrk="1" latinLnBrk="0" hangingPunct="1">
              <a:spcBef>
                <a:spcPts val="800"/>
              </a:spcBef>
              <a:buFont typeface="Symbol" pitchFamily="18" charset="2"/>
              <a:buChar char=""/>
            </a:pPr>
            <a:r>
              <a:rPr lang="en-US" dirty="0"/>
              <a:t>Second level: font size 28</a:t>
            </a:r>
          </a:p>
          <a:p>
            <a:pPr lvl="0"/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6192011" y="1602000"/>
            <a:ext cx="5424000" cy="4420800"/>
          </a:xfrm>
        </p:spPr>
        <p:txBody>
          <a:bodyPr/>
          <a:lstStyle>
            <a:lvl1pPr>
              <a:spcBef>
                <a:spcPts val="1600"/>
              </a:spcBef>
              <a:spcAft>
                <a:spcPts val="0"/>
              </a:spcAft>
              <a:defRPr sz="3733" baseline="0"/>
            </a:lvl1pPr>
            <a:lvl2pPr marL="1079473" indent="-596885" algn="l" defTabSz="1219170" rtl="0" eaLnBrk="1" latinLnBrk="0" hangingPunct="1">
              <a:spcBef>
                <a:spcPts val="800"/>
              </a:spcBef>
              <a:buFont typeface="Symbol" pitchFamily="18" charset="2"/>
              <a:buChar char=""/>
              <a:defRPr lang="en-US" sz="3733" b="1" kern="1200" baseline="0" dirty="0" smtClean="0">
                <a:solidFill>
                  <a:srgbClr val="58585A"/>
                </a:solidFill>
                <a:latin typeface="+mn-lt"/>
                <a:ea typeface="+mn-ea"/>
                <a:cs typeface="+mn-cs"/>
              </a:defRPr>
            </a:lvl2pPr>
            <a:lvl3pPr marL="1219170" indent="0">
              <a:buNone/>
              <a:defRPr sz="32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Add text: font size 28 to 38 / or image</a:t>
            </a:r>
          </a:p>
          <a:p>
            <a:pPr marL="1079473" lvl="1" indent="-596885" algn="l" defTabSz="1219170" rtl="0" eaLnBrk="1" latinLnBrk="0" hangingPunct="1">
              <a:spcBef>
                <a:spcPts val="800"/>
              </a:spcBef>
              <a:buFont typeface="Symbol" pitchFamily="18" charset="2"/>
              <a:buChar char=""/>
            </a:pPr>
            <a:r>
              <a:rPr lang="en-US" dirty="0"/>
              <a:t>Second level: font size 28</a:t>
            </a:r>
          </a:p>
          <a:p>
            <a:pPr lvl="0"/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590400" y="187201"/>
            <a:ext cx="110400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Title size 30 to 50</a:t>
            </a:r>
            <a:endParaRPr lang="fr-FR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0400" y="6356351"/>
            <a:ext cx="10561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fld id="{C2B32AA8-9B4E-4D53-AE6E-350E87BFFB19}" type="slidenum">
              <a:rPr lang="fr-CH" smtClean="0"/>
              <a:pPr/>
              <a:t>‹#›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473202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ture background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90400" y="1602000"/>
            <a:ext cx="11041227" cy="4420800"/>
          </a:xfrm>
        </p:spPr>
        <p:txBody>
          <a:bodyPr/>
          <a:lstStyle>
            <a:lvl1pPr>
              <a:defRPr/>
            </a:lvl1pPr>
            <a:lvl2pPr>
              <a:defRPr baseline="0"/>
            </a:lvl2pPr>
            <a:lvl3pPr>
              <a:defRPr baseline="0"/>
            </a:lvl3pPr>
          </a:lstStyle>
          <a:p>
            <a:pPr lvl="0"/>
            <a:r>
              <a:rPr lang="en-US" dirty="0"/>
              <a:t>Add text: font size 28 to 38</a:t>
            </a:r>
          </a:p>
          <a:p>
            <a:pPr lvl="0"/>
            <a:r>
              <a:rPr lang="en-US" dirty="0"/>
              <a:t>Add text: font size 28 to 38</a:t>
            </a:r>
          </a:p>
          <a:p>
            <a:pPr lvl="1"/>
            <a:r>
              <a:rPr lang="en-US" dirty="0"/>
              <a:t>Add text: font size 28</a:t>
            </a:r>
          </a:p>
          <a:p>
            <a:pPr lvl="2"/>
            <a:r>
              <a:rPr lang="en-US" dirty="0"/>
              <a:t>Add text: font size 24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0400" y="187201"/>
            <a:ext cx="11040000" cy="1325563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size 30 to 50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0400" y="6356351"/>
            <a:ext cx="10561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fld id="{C2B32AA8-9B4E-4D53-AE6E-350E87BFFB19}" type="slidenum">
              <a:rPr lang="fr-CH" smtClean="0"/>
              <a:pPr/>
              <a:t>‹#›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619188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owth background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90400" y="1602000"/>
            <a:ext cx="11041227" cy="4420800"/>
          </a:xfrm>
        </p:spPr>
        <p:txBody>
          <a:bodyPr/>
          <a:lstStyle>
            <a:lvl1pPr>
              <a:defRPr/>
            </a:lvl1pPr>
            <a:lvl2pPr>
              <a:defRPr baseline="0"/>
            </a:lvl2pPr>
          </a:lstStyle>
          <a:p>
            <a:pPr lvl="0"/>
            <a:r>
              <a:rPr lang="en-US" dirty="0"/>
              <a:t>Add text: font size 28 to 38</a:t>
            </a:r>
          </a:p>
          <a:p>
            <a:pPr lvl="0"/>
            <a:r>
              <a:rPr lang="en-US" dirty="0"/>
              <a:t>Add text: font size 28 to 38</a:t>
            </a:r>
          </a:p>
          <a:p>
            <a:pPr lvl="1"/>
            <a:r>
              <a:rPr lang="en-US" dirty="0"/>
              <a:t>Add text: font size 28</a:t>
            </a:r>
          </a:p>
          <a:p>
            <a:pPr lvl="2"/>
            <a:r>
              <a:rPr lang="en-US" dirty="0"/>
              <a:t>Add text: font size 24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0400" y="187201"/>
            <a:ext cx="11040000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 size 30 to 50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0400" y="6356351"/>
            <a:ext cx="10561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fld id="{C2B32AA8-9B4E-4D53-AE6E-350E87BFFB19}" type="slidenum">
              <a:rPr lang="fr-CH" smtClean="0"/>
              <a:pPr/>
              <a:t>‹#›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972087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work background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90400" y="1602000"/>
            <a:ext cx="11041227" cy="4420800"/>
          </a:xfrm>
        </p:spPr>
        <p:txBody>
          <a:bodyPr/>
          <a:lstStyle>
            <a:lvl1pPr>
              <a:defRPr/>
            </a:lvl1pPr>
            <a:lvl2pPr>
              <a:defRPr baseline="0"/>
            </a:lvl2pPr>
          </a:lstStyle>
          <a:p>
            <a:pPr lvl="0"/>
            <a:r>
              <a:rPr lang="en-US" dirty="0"/>
              <a:t>Add text: font size 28 to 38</a:t>
            </a:r>
          </a:p>
          <a:p>
            <a:pPr lvl="0"/>
            <a:r>
              <a:rPr lang="en-US" dirty="0"/>
              <a:t>Add text: font size 28 to 38</a:t>
            </a:r>
          </a:p>
          <a:p>
            <a:pPr lvl="1"/>
            <a:r>
              <a:rPr lang="en-US" dirty="0"/>
              <a:t>Add text: font size 28</a:t>
            </a:r>
          </a:p>
          <a:p>
            <a:pPr lvl="2"/>
            <a:r>
              <a:rPr lang="en-US" dirty="0"/>
              <a:t>Add text: font size 24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0400" y="187201"/>
            <a:ext cx="11040000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 size 30 to 50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0400" y="6356351"/>
            <a:ext cx="10561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fld id="{C2B32AA8-9B4E-4D53-AE6E-350E87BFFB19}" type="slidenum">
              <a:rPr lang="fr-CH" smtClean="0"/>
              <a:pPr/>
              <a:t>‹#›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893954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background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90400" y="1602000"/>
            <a:ext cx="11041227" cy="4420800"/>
          </a:xfrm>
        </p:spPr>
        <p:txBody>
          <a:bodyPr/>
          <a:lstStyle>
            <a:lvl1pPr>
              <a:defRPr/>
            </a:lvl1pPr>
            <a:lvl2pPr>
              <a:defRPr baseline="0"/>
            </a:lvl2pPr>
          </a:lstStyle>
          <a:p>
            <a:pPr lvl="0"/>
            <a:r>
              <a:rPr lang="en-US" dirty="0"/>
              <a:t>Add text: font size 28 to 38</a:t>
            </a:r>
          </a:p>
          <a:p>
            <a:pPr lvl="0"/>
            <a:r>
              <a:rPr lang="en-US" dirty="0"/>
              <a:t>Add text: font size 28 to 38</a:t>
            </a:r>
          </a:p>
          <a:p>
            <a:pPr lvl="1"/>
            <a:r>
              <a:rPr lang="en-US" dirty="0"/>
              <a:t>Add text: font size 28</a:t>
            </a:r>
          </a:p>
          <a:p>
            <a:pPr lvl="2"/>
            <a:r>
              <a:rPr lang="en-US" dirty="0"/>
              <a:t>Add text: font size 24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0400" y="187201"/>
            <a:ext cx="11040000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 size 30 to 50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0400" y="6356351"/>
            <a:ext cx="10561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fld id="{C2B32AA8-9B4E-4D53-AE6E-350E87BFFB19}" type="slidenum">
              <a:rPr lang="fr-CH" smtClean="0"/>
              <a:pPr/>
              <a:t>‹#›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155083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0400" y="1600201"/>
            <a:ext cx="11040000" cy="4421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marL="457189" marR="0" lvl="0" indent="-457189" algn="l" defTabSz="121917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47051" y="6356351"/>
            <a:ext cx="2749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45A7A9-BE32-4F72-B27D-3E2A326C1DCC}" type="datetime1">
              <a:rPr lang="fr-CH" smtClean="0"/>
              <a:t>29.01.2025</a:t>
            </a:fld>
            <a:endParaRPr lang="fr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861" y="6356351"/>
            <a:ext cx="57708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0400" y="6356351"/>
            <a:ext cx="10561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fld id="{C2B32AA8-9B4E-4D53-AE6E-350E87BFFB19}" type="slidenum">
              <a:rPr lang="fr-CH" smtClean="0"/>
              <a:pPr/>
              <a:t>‹#›</a:t>
            </a:fld>
            <a:endParaRPr lang="fr-CH" dirty="0"/>
          </a:p>
        </p:txBody>
      </p:sp>
      <p:sp>
        <p:nvSpPr>
          <p:cNvPr id="10" name="Title Placeholder 7"/>
          <p:cNvSpPr>
            <a:spLocks noGrp="1"/>
          </p:cNvSpPr>
          <p:nvPr>
            <p:ph type="title"/>
          </p:nvPr>
        </p:nvSpPr>
        <p:spPr>
          <a:xfrm>
            <a:off x="590400" y="188641"/>
            <a:ext cx="1104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glow" dir="t">
                <a:rot lat="0" lon="0" rev="5400000"/>
              </a:lightRig>
            </a:scene3d>
            <a:sp3d>
              <a:contourClr>
                <a:schemeClr val="tx1">
                  <a:lumMod val="95000"/>
                  <a:lumOff val="5000"/>
                </a:schemeClr>
              </a:contourClr>
            </a:sp3d>
          </a:bodyPr>
          <a:lstStyle/>
          <a:p>
            <a:r>
              <a:rPr lang="en-US" dirty="0"/>
              <a:t>Title size 30 to 50</a:t>
            </a:r>
            <a:endParaRPr lang="fr-FR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792" y="5805474"/>
            <a:ext cx="988880" cy="863261"/>
          </a:xfrm>
          <a:prstGeom prst="rect">
            <a:avLst/>
          </a:prstGeom>
        </p:spPr>
      </p:pic>
      <p:sp>
        <p:nvSpPr>
          <p:cNvPr id="2" name="MSIPCMContentMarking" descr="{&quot;HashCode&quot;:796003352,&quot;Placement&quot;:&quot;Footer&quot;,&quot;Top&quot;:525.346863,&quot;Left&quot;:463.983,&quot;SlideWidth&quot;:960,&quot;SlideHeight&quot;:540}">
            <a:extLst>
              <a:ext uri="{FF2B5EF4-FFF2-40B4-BE49-F238E27FC236}">
                <a16:creationId xmlns:a16="http://schemas.microsoft.com/office/drawing/2014/main" id="{84C64630-887A-4EAE-AEA0-AFF0FA4ECEF1}"/>
              </a:ext>
            </a:extLst>
          </p:cNvPr>
          <p:cNvSpPr txBox="1"/>
          <p:nvPr userDrawn="1"/>
        </p:nvSpPr>
        <p:spPr>
          <a:xfrm>
            <a:off x="5892584" y="6671905"/>
            <a:ext cx="406832" cy="18609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600">
                <a:solidFill>
                  <a:srgbClr val="626469"/>
                </a:solidFill>
                <a:latin typeface="Arial" panose="020B0604020202020204" pitchFamily="34" charset="0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2177521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5" r:id="rId23"/>
    <p:sldLayoutId id="2147483686" r:id="rId24"/>
    <p:sldLayoutId id="2147483687" r:id="rId25"/>
  </p:sldLayoutIdLst>
  <p:hf hdr="0" ftr="0" dt="0"/>
  <p:txStyles>
    <p:titleStyle>
      <a:lvl1pPr marL="0" algn="l" defTabSz="1219170" rtl="0" eaLnBrk="1" fontAlgn="base" latinLnBrk="0" hangingPunct="1">
        <a:spcBef>
          <a:spcPct val="0"/>
        </a:spcBef>
        <a:spcAft>
          <a:spcPct val="0"/>
        </a:spcAft>
        <a:buNone/>
        <a:defRPr lang="fr-CH" sz="5867" b="1" kern="1200" cap="none" spc="0" dirty="0" smtClean="0">
          <a:ln w="11430"/>
          <a:solidFill>
            <a:srgbClr val="0060A9"/>
          </a:solidFill>
          <a:effectLst/>
          <a:latin typeface="Arial" pitchFamily="34" charset="0"/>
          <a:ea typeface="+mn-ea"/>
          <a:cs typeface="Arial" pitchFamily="34" charset="0"/>
        </a:defRPr>
      </a:lvl1pPr>
    </p:titleStyle>
    <p:bodyStyle>
      <a:lvl1pPr marL="457189" marR="0" indent="-457189" algn="l" defTabSz="1219170" rtl="0" eaLnBrk="1" fontAlgn="auto" latinLnBrk="0" hangingPunct="1">
        <a:lnSpc>
          <a:spcPct val="100000"/>
        </a:lnSpc>
        <a:spcBef>
          <a:spcPts val="800"/>
        </a:spcBef>
        <a:spcAft>
          <a:spcPts val="0"/>
        </a:spcAft>
        <a:buClrTx/>
        <a:buSzTx/>
        <a:buFont typeface="Arial" pitchFamily="34" charset="0"/>
        <a:buChar char="•"/>
        <a:tabLst/>
        <a:defRPr sz="4000" b="1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1079473" indent="-596885" algn="l" defTabSz="1219170" rtl="0" eaLnBrk="1" latinLnBrk="0" hangingPunct="1">
        <a:spcBef>
          <a:spcPts val="0"/>
        </a:spcBef>
        <a:buFont typeface="Symbol" pitchFamily="18" charset="2"/>
        <a:buChar char=""/>
        <a:defRPr sz="3733" b="1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676358" indent="-457189" algn="l" defTabSz="1219170" rtl="0" eaLnBrk="1" latinLnBrk="0" hangingPunct="1">
        <a:spcBef>
          <a:spcPct val="20000"/>
        </a:spcBef>
        <a:buFont typeface="Symbol" pitchFamily="18" charset="2"/>
        <a:buChar char="-"/>
        <a:defRPr sz="3200" b="1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2285943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b="1" kern="1200">
          <a:solidFill>
            <a:srgbClr val="58585A"/>
          </a:solidFill>
          <a:latin typeface="+mn-lt"/>
          <a:ea typeface="+mn-ea"/>
          <a:cs typeface="+mn-cs"/>
        </a:defRPr>
      </a:lvl4pPr>
      <a:lvl5pPr marL="2895528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b="1" kern="1200">
          <a:solidFill>
            <a:srgbClr val="58585A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E176443-8B6E-4A91-929A-B532687A96D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1055688" cy="365125"/>
          </a:xfrm>
        </p:spPr>
        <p:txBody>
          <a:bodyPr/>
          <a:lstStyle/>
          <a:p>
            <a:fld id="{C2B32AA8-9B4E-4D53-AE6E-350E87BFFB19}" type="slidenum">
              <a:rPr lang="fr-CH" smtClean="0"/>
              <a:t>1</a:t>
            </a:fld>
            <a:endParaRPr lang="fr-CH"/>
          </a:p>
        </p:txBody>
      </p:sp>
      <p:pic>
        <p:nvPicPr>
          <p:cNvPr id="13" name="Picture 42" descr="smartgrid">
            <a:extLst>
              <a:ext uri="{FF2B5EF4-FFF2-40B4-BE49-F238E27FC236}">
                <a16:creationId xmlns:a16="http://schemas.microsoft.com/office/drawing/2014/main" id="{BDB08CB2-C9BE-438F-BB71-3EFA4D2F4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4948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4C344E8A-E91B-4D0E-9618-63A71EDEEAEE}"/>
              </a:ext>
            </a:extLst>
          </p:cNvPr>
          <p:cNvSpPr/>
          <p:nvPr/>
        </p:nvSpPr>
        <p:spPr>
          <a:xfrm>
            <a:off x="0" y="-1"/>
            <a:ext cx="12192000" cy="4948861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27B39A9C-3EF8-4657-88CD-51B5106C7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801" y="169100"/>
            <a:ext cx="10753195" cy="3785652"/>
          </a:xfrm>
        </p:spPr>
        <p:txBody>
          <a:bodyPr/>
          <a:lstStyle/>
          <a:p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CIM models </a:t>
            </a:r>
            <a:r>
              <a:rPr lang="en-US" sz="4000" dirty="0">
                <a:ea typeface="Times New Roman" panose="02020603050405020304" pitchFamily="18" charset="0"/>
              </a:rPr>
              <a:t>for capabilities of 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Grid Edge Devices and EV as DERs</a:t>
            </a:r>
            <a:b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b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Discussion</a:t>
            </a:r>
            <a:b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with reference to IEEE 1547, IEC 61850-7-420</a:t>
            </a:r>
            <a:r>
              <a:rPr lang="en-US" sz="40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IEC 61968-5</a:t>
            </a:r>
            <a:endParaRPr lang="en-US" sz="4800" dirty="0"/>
          </a:p>
        </p:txBody>
      </p:sp>
      <p:sp>
        <p:nvSpPr>
          <p:cNvPr id="15" name="TextBox 2">
            <a:extLst>
              <a:ext uri="{FF2B5EF4-FFF2-40B4-BE49-F238E27FC236}">
                <a16:creationId xmlns:a16="http://schemas.microsoft.com/office/drawing/2014/main" id="{55AF3C6C-895D-4CE8-807F-57C9229FF081}"/>
              </a:ext>
            </a:extLst>
          </p:cNvPr>
          <p:cNvSpPr txBox="1"/>
          <p:nvPr/>
        </p:nvSpPr>
        <p:spPr>
          <a:xfrm>
            <a:off x="117399" y="5146797"/>
            <a:ext cx="31467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2200" b="1" kern="100" dirty="0">
                <a:solidFill>
                  <a:schemeClr val="tx1">
                    <a:lumMod val="65000"/>
                    <a:lumOff val="35000"/>
                  </a:schemeClr>
                </a:solidFill>
                <a:ea typeface="Meiryo" pitchFamily="34" charset="-128"/>
                <a:cs typeface="Meiryo" pitchFamily="34" charset="-128"/>
              </a:rPr>
              <a:t>Tom Berry</a:t>
            </a:r>
            <a:endParaRPr lang="en-GB" sz="2200" b="1" kern="100" dirty="0">
              <a:solidFill>
                <a:schemeClr val="tx1">
                  <a:lumMod val="65000"/>
                  <a:lumOff val="35000"/>
                </a:schemeClr>
              </a:solidFill>
              <a:ea typeface="Meiryo" pitchFamily="34" charset="-128"/>
              <a:cs typeface="Meiryo" pitchFamily="34" charset="-128"/>
            </a:endParaRPr>
          </a:p>
        </p:txBody>
      </p:sp>
      <p:sp>
        <p:nvSpPr>
          <p:cNvPr id="16" name="TextBox 3">
            <a:extLst>
              <a:ext uri="{FF2B5EF4-FFF2-40B4-BE49-F238E27FC236}">
                <a16:creationId xmlns:a16="http://schemas.microsoft.com/office/drawing/2014/main" id="{B11892AE-5E94-4157-B967-91B36A71CCA3}"/>
              </a:ext>
            </a:extLst>
          </p:cNvPr>
          <p:cNvSpPr txBox="1"/>
          <p:nvPr/>
        </p:nvSpPr>
        <p:spPr>
          <a:xfrm>
            <a:off x="2256214" y="5221622"/>
            <a:ext cx="84856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2200" b="1" kern="100" dirty="0">
                <a:solidFill>
                  <a:schemeClr val="tx1">
                    <a:lumMod val="65000"/>
                    <a:lumOff val="35000"/>
                  </a:schemeClr>
                </a:solidFill>
                <a:ea typeface="Meiryo" pitchFamily="34" charset="-128"/>
                <a:cs typeface="Meiryo" pitchFamily="34" charset="-128"/>
              </a:rPr>
              <a:t>Event:      </a:t>
            </a:r>
            <a:r>
              <a:rPr lang="en-GB" sz="2200" b="1" kern="100" dirty="0">
                <a:solidFill>
                  <a:schemeClr val="tx1">
                    <a:lumMod val="65000"/>
                    <a:lumOff val="35000"/>
                  </a:schemeClr>
                </a:solidFill>
                <a:ea typeface="Meiryo" pitchFamily="34" charset="-128"/>
                <a:cs typeface="Meiryo" pitchFamily="34" charset="-128"/>
              </a:rPr>
              <a:t>UCA TF13</a:t>
            </a:r>
            <a:endParaRPr lang="en-US" sz="2200" b="1" kern="100" dirty="0">
              <a:solidFill>
                <a:schemeClr val="tx1">
                  <a:lumMod val="65000"/>
                  <a:lumOff val="35000"/>
                </a:schemeClr>
              </a:solidFill>
              <a:ea typeface="Meiryo" pitchFamily="34" charset="-128"/>
              <a:cs typeface="Meiryo" pitchFamily="34" charset="-128"/>
            </a:endParaRPr>
          </a:p>
          <a:p>
            <a:pPr>
              <a:spcBef>
                <a:spcPts val="0"/>
              </a:spcBef>
            </a:pPr>
            <a:r>
              <a:rPr lang="en-US" sz="2200" b="1" kern="100" dirty="0">
                <a:solidFill>
                  <a:schemeClr val="tx1">
                    <a:lumMod val="65000"/>
                    <a:lumOff val="35000"/>
                  </a:schemeClr>
                </a:solidFill>
                <a:ea typeface="Meiryo" pitchFamily="34" charset="-128"/>
                <a:cs typeface="Meiryo" pitchFamily="34" charset="-128"/>
              </a:rPr>
              <a:t>Date:        29 January 2024</a:t>
            </a:r>
          </a:p>
          <a:p>
            <a:pPr>
              <a:spcBef>
                <a:spcPts val="0"/>
              </a:spcBef>
            </a:pPr>
            <a:r>
              <a:rPr lang="en-US" sz="2200" b="1" kern="100" dirty="0">
                <a:solidFill>
                  <a:schemeClr val="tx1">
                    <a:lumMod val="65000"/>
                    <a:lumOff val="35000"/>
                  </a:schemeClr>
                </a:solidFill>
                <a:ea typeface="Meiryo" pitchFamily="34" charset="-128"/>
                <a:cs typeface="Meiryo" pitchFamily="34" charset="-128"/>
              </a:rPr>
              <a:t>Location: Remote</a:t>
            </a:r>
            <a:endParaRPr lang="en-GB" sz="2200" b="1" kern="100" dirty="0">
              <a:solidFill>
                <a:schemeClr val="tx1">
                  <a:lumMod val="65000"/>
                  <a:lumOff val="35000"/>
                </a:schemeClr>
              </a:solidFill>
              <a:ea typeface="Meiryo" pitchFamily="34" charset="-128"/>
              <a:cs typeface="Meiryo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236835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2D85F70-6051-6F78-EBF7-D83CF6482F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0401" y="1602000"/>
            <a:ext cx="3732218" cy="4420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600" b="0" dirty="0"/>
              <a:t>Classes in yellow have an equivalent in IEC 62746-4</a:t>
            </a:r>
          </a:p>
          <a:p>
            <a:pPr marL="0" indent="0">
              <a:buNone/>
            </a:pPr>
            <a:r>
              <a:rPr lang="en-GB" sz="1600" b="0" dirty="0"/>
              <a:t>Classes in orange have no existing direct mapping</a:t>
            </a:r>
          </a:p>
          <a:p>
            <a:pPr marL="0" indent="0">
              <a:buNone/>
            </a:pPr>
            <a:endParaRPr lang="en-GB" sz="1600" b="0" dirty="0"/>
          </a:p>
          <a:p>
            <a:pPr marL="0" indent="0">
              <a:buNone/>
            </a:pPr>
            <a:r>
              <a:rPr lang="en-GB" sz="1600" b="0" dirty="0" err="1"/>
              <a:t>DERFunctions</a:t>
            </a:r>
            <a:r>
              <a:rPr lang="en-GB" sz="1600" b="0" dirty="0"/>
              <a:t> – capabilities</a:t>
            </a:r>
          </a:p>
          <a:p>
            <a:pPr marL="0" indent="0">
              <a:buNone/>
            </a:pPr>
            <a:r>
              <a:rPr lang="en-GB" sz="1600" b="0" dirty="0" err="1"/>
              <a:t>DERMonitorableParameter</a:t>
            </a:r>
            <a:r>
              <a:rPr lang="en-GB" sz="1600" b="0" dirty="0"/>
              <a:t> – a way of exchanging measurements and setpoints.</a:t>
            </a:r>
          </a:p>
          <a:p>
            <a:pPr marL="0" indent="0">
              <a:buNone/>
            </a:pPr>
            <a:r>
              <a:rPr lang="en-GB" sz="1600" b="0" dirty="0" err="1"/>
              <a:t>DERGroupDispatch</a:t>
            </a:r>
            <a:r>
              <a:rPr lang="en-GB" sz="1600" b="0" dirty="0"/>
              <a:t>  = ???</a:t>
            </a:r>
          </a:p>
          <a:p>
            <a:pPr marL="0" indent="0">
              <a:buNone/>
            </a:pPr>
            <a:r>
              <a:rPr lang="en-GB" sz="1600" b="0" dirty="0"/>
              <a:t>EndDeviceGroup  = a specific type of aggregation</a:t>
            </a:r>
          </a:p>
          <a:p>
            <a:pPr marL="0" indent="0">
              <a:buNone/>
            </a:pPr>
            <a:endParaRPr lang="en-GB" sz="1600" b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622F4DE-AADB-7280-FC40-493AE1B66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IEC 62746-4 models partially supersede </a:t>
            </a:r>
            <a:r>
              <a:rPr lang="en-US" dirty="0" err="1"/>
              <a:t>DERGroup</a:t>
            </a:r>
            <a:r>
              <a:rPr lang="en-US" dirty="0"/>
              <a:t> from IEC 61968-5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56CC77-C8ED-41FD-9543-A2379C2E68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2B32AA8-9B4E-4D53-AE6E-350E87BFFB19}" type="slidenum">
              <a:rPr lang="fr-CH" smtClean="0"/>
              <a:pPr/>
              <a:t>10</a:t>
            </a:fld>
            <a:endParaRPr lang="fr-CH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945584-22CD-CE09-50E5-128778D70D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583" y="1602000"/>
            <a:ext cx="7379163" cy="47572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58755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62D2D6-2018-E7D8-BCD2-030D86FF46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2B32AA8-9B4E-4D53-AE6E-350E87BFFB19}" type="slidenum">
              <a:rPr lang="fr-CH" smtClean="0"/>
              <a:pPr/>
              <a:t>11</a:t>
            </a:fld>
            <a:endParaRPr lang="fr-CH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0F635F-33CD-6984-E1E9-3A72B8CEEB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6183" y="0"/>
            <a:ext cx="9472871" cy="6858000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150D986-7E51-F642-86AE-34952F8F5C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4837" y="2207492"/>
            <a:ext cx="2345494" cy="31041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0" dirty="0"/>
              <a:t>= alternative ways of collecting data</a:t>
            </a:r>
            <a:endParaRPr lang="en-GB" sz="1600" b="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8635A5-200A-4853-A692-56FB3A2E7884}"/>
              </a:ext>
            </a:extLst>
          </p:cNvPr>
          <p:cNvSpPr txBox="1"/>
          <p:nvPr/>
        </p:nvSpPr>
        <p:spPr>
          <a:xfrm rot="271847">
            <a:off x="388099" y="4286265"/>
            <a:ext cx="2516834" cy="646331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Needs more thought and discussion …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7BD5A0D-E24B-BC17-25C9-43A97EDEB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782" y="187202"/>
            <a:ext cx="3555538" cy="1470148"/>
          </a:xfrm>
        </p:spPr>
        <p:txBody>
          <a:bodyPr/>
          <a:lstStyle/>
          <a:p>
            <a:r>
              <a:rPr lang="en-US" sz="2400" dirty="0"/>
              <a:t>Measurement,</a:t>
            </a:r>
            <a:r>
              <a:rPr lang="en-US" sz="2800" dirty="0"/>
              <a:t> </a:t>
            </a:r>
            <a:r>
              <a:rPr lang="en-US" sz="2400" dirty="0" err="1"/>
              <a:t>MeterReading</a:t>
            </a:r>
            <a:r>
              <a:rPr lang="en-US" sz="2400" dirty="0"/>
              <a:t>,</a:t>
            </a:r>
            <a:br>
              <a:rPr lang="en-US" sz="2400" dirty="0"/>
            </a:br>
            <a:r>
              <a:rPr lang="en-US" sz="2400" dirty="0" err="1"/>
              <a:t>MonitorableParameter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7745645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9B2B827-4E04-4253-945B-F48F2E58A3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3258" y="1602000"/>
            <a:ext cx="11310092" cy="4420800"/>
          </a:xfrm>
        </p:spPr>
        <p:txBody>
          <a:bodyPr>
            <a:normAutofit/>
          </a:bodyPr>
          <a:lstStyle/>
          <a:p>
            <a:r>
              <a:rPr lang="en-US" sz="2133" dirty="0"/>
              <a:t>Support for IEEE 2030.5</a:t>
            </a:r>
          </a:p>
          <a:p>
            <a:r>
              <a:rPr lang="en-US" sz="2133" dirty="0"/>
              <a:t>Support for changing DER parameters by schedules</a:t>
            </a:r>
          </a:p>
          <a:p>
            <a:r>
              <a:rPr lang="en-US" sz="2133"/>
              <a:t>…</a:t>
            </a:r>
            <a:endParaRPr lang="en-US" sz="2133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FD368D-2402-4368-9515-D7EDB28802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2B32AA8-9B4E-4D53-AE6E-350E87BFFB19}" type="slidenum">
              <a:rPr lang="fr-CH" smtClean="0"/>
              <a:pPr/>
              <a:t>12</a:t>
            </a:fld>
            <a:endParaRPr lang="fr-CH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1E69D77-4CB0-4C98-9850-04CF367C6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258" y="255601"/>
            <a:ext cx="11040000" cy="940153"/>
          </a:xfrm>
          <a:solidFill>
            <a:schemeClr val="bg1"/>
          </a:solidFill>
        </p:spPr>
        <p:txBody>
          <a:bodyPr/>
          <a:lstStyle/>
          <a:p>
            <a:r>
              <a:rPr lang="en-US" sz="3600" dirty="0"/>
              <a:t>To do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681751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D7AFE08-0B7D-275A-1483-79F665C7A2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Assets, </a:t>
            </a:r>
            <a:r>
              <a:rPr lang="en-US" dirty="0" err="1"/>
              <a:t>AssetInfo</a:t>
            </a:r>
            <a:r>
              <a:rPr lang="en-US" dirty="0"/>
              <a:t> – used to initialize Grid, Market resource models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Implies similar, maybe identical classes associated to Asset or PowerSystemResource</a:t>
            </a:r>
          </a:p>
          <a:p>
            <a:endParaRPr lang="en-US" dirty="0"/>
          </a:p>
          <a:p>
            <a:r>
              <a:rPr lang="en-US" dirty="0" err="1"/>
              <a:t>Market:RegisteredDistributedResource</a:t>
            </a:r>
            <a:r>
              <a:rPr lang="en-US" dirty="0"/>
              <a:t> is equivalent to</a:t>
            </a:r>
          </a:p>
          <a:p>
            <a:pPr marL="0" indent="0">
              <a:buNone/>
            </a:pPr>
            <a:r>
              <a:rPr lang="en-US" dirty="0"/>
              <a:t>	Grid :{PowerElectronicsConnection +  n*PowerElectronicsUnit}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Grid resource modelling can re-use </a:t>
            </a:r>
            <a:r>
              <a:rPr lang="en-US" dirty="0" err="1"/>
              <a:t>RegisteredResource</a:t>
            </a:r>
            <a:r>
              <a:rPr lang="en-US" dirty="0"/>
              <a:t> aggregation</a:t>
            </a:r>
          </a:p>
          <a:p>
            <a:endParaRPr lang="en-US" dirty="0"/>
          </a:p>
          <a:p>
            <a:r>
              <a:rPr lang="en-US" dirty="0"/>
              <a:t>IEC 62746-4 models partially supersede </a:t>
            </a:r>
            <a:r>
              <a:rPr lang="en-US" dirty="0" err="1"/>
              <a:t>DERGroup</a:t>
            </a:r>
            <a:r>
              <a:rPr lang="en-US" dirty="0"/>
              <a:t> from IEC 61968-5</a:t>
            </a:r>
          </a:p>
          <a:p>
            <a:endParaRPr lang="en-US" dirty="0"/>
          </a:p>
          <a:p>
            <a:r>
              <a:rPr lang="en-US" dirty="0"/>
              <a:t>Resource associations with Measurements and Meters are a way to record mappings to the real-time communication systems &amp; protocols</a:t>
            </a:r>
          </a:p>
          <a:p>
            <a:r>
              <a:rPr lang="en-US" dirty="0"/>
              <a:t>Other mappings like IEC 61850 and IEEE 2030.5 may need new classes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58AEA6E-2D6C-04C5-6AE3-A3C19988E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 capabilities and controls: principles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182A55-CE29-5512-0AC6-5E911AC607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2B32AA8-9B4E-4D53-AE6E-350E87BFFB19}" type="slidenum">
              <a:rPr lang="fr-CH" smtClean="0"/>
              <a:pPr/>
              <a:t>2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447375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43E564F-38E1-026F-4F29-B4DF57C1D1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C97DF09-C12F-4F0B-92E4-DC3DC34DD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F04C30-CB29-4A7F-687E-13E271AC5D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2B32AA8-9B4E-4D53-AE6E-350E87BFFB19}" type="slidenum">
              <a:rPr lang="fr-CH" smtClean="0"/>
              <a:pPr/>
              <a:t>3</a:t>
            </a:fld>
            <a:endParaRPr lang="fr-CH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E4272B-160A-0350-DF30-39237094FD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16" y="136524"/>
            <a:ext cx="12092170" cy="65849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D4DAA57-5B03-D253-9C8C-0AE361A7FA9A}"/>
              </a:ext>
            </a:extLst>
          </p:cNvPr>
          <p:cNvSpPr txBox="1"/>
          <p:nvPr/>
        </p:nvSpPr>
        <p:spPr>
          <a:xfrm>
            <a:off x="6903720" y="6241920"/>
            <a:ext cx="3131477" cy="646331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Reminder – these are different resources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9425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1E69D77-4CB0-4C98-9850-04CF367C6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59" y="136523"/>
            <a:ext cx="2714017" cy="1526663"/>
          </a:xfrm>
          <a:solidFill>
            <a:schemeClr val="bg1"/>
          </a:solidFill>
        </p:spPr>
        <p:txBody>
          <a:bodyPr/>
          <a:lstStyle/>
          <a:p>
            <a:r>
              <a:rPr lang="en-US" sz="3200" dirty="0"/>
              <a:t>Control parameters</a:t>
            </a:r>
            <a:endParaRPr lang="en-GB" dirty="0"/>
          </a:p>
        </p:txBody>
      </p:sp>
      <p:pic>
        <p:nvPicPr>
          <p:cNvPr id="6" name="Picture 5" descr="A diagram of a computer code&#10;&#10;Description automatically generated with medium confidence">
            <a:extLst>
              <a:ext uri="{FF2B5EF4-FFF2-40B4-BE49-F238E27FC236}">
                <a16:creationId xmlns:a16="http://schemas.microsoft.com/office/drawing/2014/main" id="{B142203C-EC3E-B32F-CF33-3900CCAF5E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507" y="68446"/>
            <a:ext cx="9642266" cy="6858000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9B2B827-4E04-4253-945B-F48F2E58A3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2091556"/>
            <a:ext cx="2714017" cy="440652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1800" b="0" dirty="0"/>
              <a:t>working proposal based on IEEE 1547</a:t>
            </a:r>
          </a:p>
          <a:p>
            <a:pPr marL="0" indent="0">
              <a:buNone/>
            </a:pPr>
            <a:r>
              <a:rPr lang="en-US" sz="1800" b="0" dirty="0"/>
              <a:t>To be mapped to IEC 61850</a:t>
            </a:r>
          </a:p>
          <a:p>
            <a:pPr marL="0" indent="0">
              <a:buNone/>
            </a:pPr>
            <a:endParaRPr lang="en-US" sz="1800" b="0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en-US" sz="1800" b="0" dirty="0">
                <a:solidFill>
                  <a:srgbClr val="00B0F0"/>
                </a:solidFill>
              </a:rPr>
              <a:t>Power limits should be upper and lower limits</a:t>
            </a:r>
          </a:p>
          <a:p>
            <a:pPr marL="0" indent="0">
              <a:buNone/>
            </a:pPr>
            <a:r>
              <a:rPr lang="en-US" sz="1800" b="0" dirty="0">
                <a:solidFill>
                  <a:srgbClr val="00B0F0"/>
                </a:solidFill>
              </a:rPr>
              <a:t>To add settings to show</a:t>
            </a:r>
          </a:p>
          <a:p>
            <a:pPr marL="0" indent="0">
              <a:buNone/>
            </a:pPr>
            <a:r>
              <a:rPr lang="en-US" sz="1800" b="0" dirty="0" err="1">
                <a:solidFill>
                  <a:srgbClr val="00B0F0"/>
                </a:solidFill>
              </a:rPr>
              <a:t>gridFormingCapability</a:t>
            </a:r>
            <a:r>
              <a:rPr lang="en-US" sz="1800" b="0" dirty="0">
                <a:solidFill>
                  <a:srgbClr val="00B0F0"/>
                </a:solidFill>
              </a:rPr>
              <a:t> / Mode</a:t>
            </a:r>
          </a:p>
          <a:p>
            <a:pPr marL="0" indent="0">
              <a:buNone/>
            </a:pPr>
            <a:r>
              <a:rPr lang="en-US" sz="1800" b="0" dirty="0">
                <a:solidFill>
                  <a:srgbClr val="00B0F0"/>
                </a:solidFill>
              </a:rPr>
              <a:t>How to handle regional specific rules for grid forming ?</a:t>
            </a:r>
          </a:p>
          <a:p>
            <a:pPr marL="0" indent="0">
              <a:buNone/>
            </a:pPr>
            <a:r>
              <a:rPr lang="en-US" sz="1800" b="0" dirty="0">
                <a:solidFill>
                  <a:srgbClr val="00B0F0"/>
                </a:solidFill>
              </a:rPr>
              <a:t>Maybe different settings for </a:t>
            </a:r>
            <a:r>
              <a:rPr lang="en-US" sz="1800" b="0" dirty="0" err="1">
                <a:solidFill>
                  <a:srgbClr val="00B0F0"/>
                </a:solidFill>
              </a:rPr>
              <a:t>blackStartCapability</a:t>
            </a:r>
            <a:r>
              <a:rPr lang="en-US" sz="1800" b="0" dirty="0">
                <a:solidFill>
                  <a:srgbClr val="00B0F0"/>
                </a:solidFill>
              </a:rPr>
              <a:t> / Mode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FD368D-2402-4368-9515-D7EDB28802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2B32AA8-9B4E-4D53-AE6E-350E87BFFB19}" type="slidenum">
              <a:rPr lang="fr-CH" smtClean="0"/>
              <a:pPr/>
              <a:t>4</a:t>
            </a:fld>
            <a:endParaRPr lang="fr-CH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F8397E-B77D-A5B3-159C-39329F4FEFBA}"/>
              </a:ext>
            </a:extLst>
          </p:cNvPr>
          <p:cNvSpPr txBox="1"/>
          <p:nvPr/>
        </p:nvSpPr>
        <p:spPr>
          <a:xfrm>
            <a:off x="6092190" y="5315904"/>
            <a:ext cx="2628900" cy="129159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noAutofit/>
          </a:bodyPr>
          <a:lstStyle/>
          <a:p>
            <a:r>
              <a:rPr lang="en-US" dirty="0"/>
              <a:t>Similar, maybe identical, classes can be used for assets and for resources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1869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72F7EED-43F7-EF0F-D48C-F5D8C28728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Grid and Market views could / should share same model of control capabilities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56127A2-6C9C-50DC-4B5E-C81654E66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Regardless of assets …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9A0C5F-E631-AF47-C264-E751D78B4A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2B32AA8-9B4E-4D53-AE6E-350E87BFFB19}" type="slidenum">
              <a:rPr lang="fr-CH" smtClean="0"/>
              <a:pPr/>
              <a:t>5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907601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6EE4ACD-7E8E-19FD-5ADB-33AAD32AA3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0400" y="1602000"/>
            <a:ext cx="2850029" cy="4420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0" dirty="0"/>
              <a:t>Wires class have nameplate parameters</a:t>
            </a:r>
          </a:p>
          <a:p>
            <a:pPr marL="0" indent="0">
              <a:buNone/>
            </a:pPr>
            <a:r>
              <a:rPr lang="en-US" sz="1600" b="0" dirty="0"/>
              <a:t>Function Blocks provide a richer set of functions than  Regulating Control</a:t>
            </a:r>
          </a:p>
          <a:p>
            <a:pPr marL="0" indent="0">
              <a:buNone/>
            </a:pPr>
            <a:endParaRPr lang="en-US" sz="1600" b="0" dirty="0"/>
          </a:p>
          <a:p>
            <a:pPr marL="0" indent="0">
              <a:buNone/>
            </a:pPr>
            <a:r>
              <a:rPr lang="en-US" sz="1600" b="0" dirty="0"/>
              <a:t>Function blocks can be defined to apply operational limits to P,Q</a:t>
            </a:r>
          </a:p>
          <a:p>
            <a:pPr marL="0" indent="0">
              <a:buNone/>
            </a:pPr>
            <a:endParaRPr lang="en-GB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9A4F817-E565-1DC2-C4DF-5616CA0AE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Grid: Capabilities &amp; Control Functions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6B1889-5FDD-0202-2193-421BB9DD1F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2B32AA8-9B4E-4D53-AE6E-350E87BFFB19}" type="slidenum">
              <a:rPr lang="fr-CH" smtClean="0"/>
              <a:pPr/>
              <a:t>6</a:t>
            </a:fld>
            <a:endParaRPr lang="fr-CH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033D2F8-D7AE-60CC-EDBC-E55997BFA9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0429" y="1080127"/>
            <a:ext cx="8680758" cy="568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252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2375335-1196-1E5E-D3B6-F9C9860B2B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0400" y="1602000"/>
            <a:ext cx="1820291" cy="44208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1600" b="0" dirty="0"/>
              <a:t>Grid resource could correspond to either</a:t>
            </a:r>
          </a:p>
          <a:p>
            <a:pPr marL="0" indent="0">
              <a:buNone/>
            </a:pPr>
            <a:r>
              <a:rPr lang="en-US" sz="1600" b="0" dirty="0"/>
              <a:t>- aggregated resource</a:t>
            </a:r>
          </a:p>
          <a:p>
            <a:pPr marL="0" indent="0">
              <a:buNone/>
            </a:pPr>
            <a:r>
              <a:rPr lang="en-US" sz="1600" b="0" dirty="0"/>
              <a:t>- physical resource</a:t>
            </a:r>
          </a:p>
          <a:p>
            <a:pPr marL="0" indent="0">
              <a:buNone/>
            </a:pPr>
            <a:endParaRPr lang="en-US" sz="1600" b="0" dirty="0"/>
          </a:p>
          <a:p>
            <a:pPr marL="0" indent="0">
              <a:buNone/>
            </a:pPr>
            <a:r>
              <a:rPr lang="en-GB" sz="1600" b="0" dirty="0">
                <a:solidFill>
                  <a:schemeClr val="tx2"/>
                </a:solidFill>
              </a:rPr>
              <a:t>Discussion</a:t>
            </a:r>
          </a:p>
          <a:p>
            <a:pPr marL="0" indent="0">
              <a:buNone/>
            </a:pPr>
            <a:r>
              <a:rPr lang="en-GB" sz="1600" b="0" dirty="0">
                <a:solidFill>
                  <a:schemeClr val="tx2"/>
                </a:solidFill>
              </a:rPr>
              <a:t>Does this include resources that are  controllable loads</a:t>
            </a:r>
          </a:p>
          <a:p>
            <a:pPr marL="0" indent="0">
              <a:buNone/>
            </a:pPr>
            <a:r>
              <a:rPr lang="en-GB" sz="1600" b="0" dirty="0">
                <a:solidFill>
                  <a:schemeClr val="tx2"/>
                </a:solidFill>
              </a:rPr>
              <a:t>=&gt; better to associate with Energy Connection</a:t>
            </a:r>
          </a:p>
          <a:p>
            <a:pPr marL="0" indent="0">
              <a:buNone/>
            </a:pPr>
            <a:endParaRPr lang="en-GB" sz="1600" b="0" dirty="0"/>
          </a:p>
          <a:p>
            <a:pPr marL="0" indent="0">
              <a:buNone/>
            </a:pPr>
            <a:endParaRPr lang="en-GB" sz="1600" b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9B102B0-DD8F-43FB-0DEC-E1E80961D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Grid – Market: explicit association for resources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A489B3-33FD-B5A6-BC19-A592D86E83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2B32AA8-9B4E-4D53-AE6E-350E87BFFB19}" type="slidenum">
              <a:rPr lang="fr-CH" smtClean="0"/>
              <a:pPr/>
              <a:t>7</a:t>
            </a:fld>
            <a:endParaRPr lang="fr-CH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D404A56-CC06-C105-68F4-1B4486EA49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7714" y="1159571"/>
            <a:ext cx="9514286" cy="55619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AF46029-6E59-D2B9-6BCB-61FD0111E39E}"/>
              </a:ext>
            </a:extLst>
          </p:cNvPr>
          <p:cNvSpPr txBox="1"/>
          <p:nvPr/>
        </p:nvSpPr>
        <p:spPr>
          <a:xfrm>
            <a:off x="4285673" y="1372716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Energy Connection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9928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DEAF8CF-15D1-775F-89FF-4C06C78C5C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0401" y="1602000"/>
            <a:ext cx="2411418" cy="4420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0" dirty="0"/>
              <a:t>New classes and associations to support mapping to IEC 61850 communication</a:t>
            </a:r>
          </a:p>
          <a:p>
            <a:pPr marL="0" indent="0">
              <a:buNone/>
            </a:pPr>
            <a:r>
              <a:rPr lang="en-US" sz="1600" b="0" dirty="0"/>
              <a:t>(mainly identification)</a:t>
            </a:r>
            <a:endParaRPr lang="en-GB" sz="1600" b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A4720B6-BF9A-9E13-2A6D-53AB26015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Real-time communication #1</a:t>
            </a:r>
            <a:br>
              <a:rPr lang="en-US" dirty="0"/>
            </a:br>
            <a:r>
              <a:rPr lang="en-US" dirty="0"/>
              <a:t>IEC 61850 mapping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F3FAAF-DE43-C2B0-27C5-E613D19E12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2B32AA8-9B4E-4D53-AE6E-350E87BFFB19}" type="slidenum">
              <a:rPr lang="fr-CH" smtClean="0"/>
              <a:pPr/>
              <a:t>8</a:t>
            </a:fld>
            <a:endParaRPr lang="fr-CH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695F14-B030-8F18-6FE7-651930526E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1819" y="1512764"/>
            <a:ext cx="8983193" cy="5182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2832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7941133-EE38-5F15-27AC-F5A380080F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0401" y="1602000"/>
            <a:ext cx="2861460" cy="4420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0" dirty="0"/>
              <a:t>Power management functions are “pure” calculation for supporting analyses</a:t>
            </a:r>
          </a:p>
          <a:p>
            <a:pPr marL="0" indent="0">
              <a:buNone/>
            </a:pPr>
            <a:r>
              <a:rPr lang="en-US" sz="1600" b="0" dirty="0"/>
              <a:t>Add more function blocks for links to the outside world</a:t>
            </a:r>
          </a:p>
          <a:p>
            <a:pPr marL="0" indent="0">
              <a:buNone/>
            </a:pPr>
            <a:endParaRPr lang="en-US" sz="1600" b="0" dirty="0"/>
          </a:p>
          <a:p>
            <a:pPr marL="0" indent="0">
              <a:buNone/>
            </a:pPr>
            <a:r>
              <a:rPr lang="en-US" sz="1600" dirty="0"/>
              <a:t>Note: this means models also need function-function links</a:t>
            </a:r>
          </a:p>
          <a:p>
            <a:pPr marL="0" indent="0">
              <a:buNone/>
            </a:pPr>
            <a:endParaRPr lang="en-GB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03AC4D2-5734-A283-1C5A-887B47DF3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400" y="136524"/>
            <a:ext cx="11040000" cy="1325563"/>
          </a:xfrm>
        </p:spPr>
        <p:txBody>
          <a:bodyPr/>
          <a:lstStyle/>
          <a:p>
            <a:r>
              <a:rPr lang="en-US" dirty="0"/>
              <a:t>Real-time communication #2</a:t>
            </a:r>
            <a:br>
              <a:rPr lang="en-US" dirty="0"/>
            </a:br>
            <a:r>
              <a:rPr lang="en-US" dirty="0"/>
              <a:t>Generic interface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0C8EEA-92D7-26F9-1A33-FEC5B6E4CD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2B32AA8-9B4E-4D53-AE6E-350E87BFFB19}" type="slidenum">
              <a:rPr lang="fr-CH" smtClean="0"/>
              <a:pPr/>
              <a:t>9</a:t>
            </a:fld>
            <a:endParaRPr lang="fr-CH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621C57-969A-F98B-E349-59662B2DAE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7632" y="1234440"/>
            <a:ext cx="7224367" cy="5623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647399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 IEC 2019_16x9">
  <a:themeElements>
    <a:clrScheme name="IEC-Jael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BBB59"/>
      </a:accent1>
      <a:accent2>
        <a:srgbClr val="002060"/>
      </a:accent2>
      <a:accent3>
        <a:srgbClr val="FFFF00"/>
      </a:accent3>
      <a:accent4>
        <a:srgbClr val="003300"/>
      </a:accent4>
      <a:accent5>
        <a:srgbClr val="FFFFFF"/>
      </a:accent5>
      <a:accent6>
        <a:srgbClr val="996633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 2013_chips_Test 19.09.2013.potx" id="{C2340E39-8B8C-49C6-8C2A-0CEBFD3C4943}" vid="{D6445C84-EC53-4790-8715-6B0835C1A7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5192</TotalTime>
  <Words>442</Words>
  <Application>Microsoft Office PowerPoint</Application>
  <PresentationFormat>Widescreen</PresentationFormat>
  <Paragraphs>80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Meiryo</vt:lpstr>
      <vt:lpstr>Arial</vt:lpstr>
      <vt:lpstr>Calibri</vt:lpstr>
      <vt:lpstr>Symbol</vt:lpstr>
      <vt:lpstr>Times New Roman</vt:lpstr>
      <vt:lpstr>Presentation IEC 2019_16x9</vt:lpstr>
      <vt:lpstr>CIM models for capabilities of Grid Edge Devices and EV as DERs  Discussion with reference to IEEE 1547, IEC 61850-7-420, IEC 61968-5</vt:lpstr>
      <vt:lpstr>DER capabilities and controls: principles</vt:lpstr>
      <vt:lpstr>PowerPoint Presentation</vt:lpstr>
      <vt:lpstr>Control parameters</vt:lpstr>
      <vt:lpstr>Regardless of assets …</vt:lpstr>
      <vt:lpstr>Grid: Capabilities &amp; Control Functions</vt:lpstr>
      <vt:lpstr>Grid – Market: explicit association for resources</vt:lpstr>
      <vt:lpstr>Real-time communication #1 IEC 61850 mapping</vt:lpstr>
      <vt:lpstr>Real-time communication #2 Generic interface</vt:lpstr>
      <vt:lpstr>IEC 62746-4 models partially supersede DERGroup from IEC 61968-5</vt:lpstr>
      <vt:lpstr>Measurement, MeterReading, MonitorableParameter</vt:lpstr>
      <vt:lpstr>To do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CIM Datamodels for DER capabilities</dc:title>
  <dc:creator>Tom BERRY</dc:creator>
  <cp:lastModifiedBy>Tom BERRY</cp:lastModifiedBy>
  <cp:revision>139</cp:revision>
  <dcterms:created xsi:type="dcterms:W3CDTF">2020-09-09T13:18:57Z</dcterms:created>
  <dcterms:modified xsi:type="dcterms:W3CDTF">2025-01-29T17:20:46Z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a59b6cd5-d141-4a33-8bf1-0ca04484304f_Enabled">
    <vt:lpwstr>true</vt:lpwstr>
  </property>
  <property fmtid="{D5CDD505-2E9C-101B-9397-08002B2CF9AE}" pid="3" name="MSIP_Label_a59b6cd5-d141-4a33-8bf1-0ca04484304f_SetDate">
    <vt:lpwstr>2020-09-09T13:34:31Z</vt:lpwstr>
  </property>
  <property fmtid="{D5CDD505-2E9C-101B-9397-08002B2CF9AE}" pid="4" name="MSIP_Label_a59b6cd5-d141-4a33-8bf1-0ca04484304f_Method">
    <vt:lpwstr>Standard</vt:lpwstr>
  </property>
  <property fmtid="{D5CDD505-2E9C-101B-9397-08002B2CF9AE}" pid="5" name="MSIP_Label_a59b6cd5-d141-4a33-8bf1-0ca04484304f_Name">
    <vt:lpwstr>restricted-default</vt:lpwstr>
  </property>
  <property fmtid="{D5CDD505-2E9C-101B-9397-08002B2CF9AE}" pid="6" name="MSIP_Label_a59b6cd5-d141-4a33-8bf1-0ca04484304f_SiteId">
    <vt:lpwstr>38ae3bcd-9579-4fd4-adda-b42e1495d55a</vt:lpwstr>
  </property>
  <property fmtid="{D5CDD505-2E9C-101B-9397-08002B2CF9AE}" pid="7" name="MSIP_Label_a59b6cd5-d141-4a33-8bf1-0ca04484304f_ActionId">
    <vt:lpwstr>121b3957-743b-41f3-8e66-004f65ca7807</vt:lpwstr>
  </property>
  <property fmtid="{D5CDD505-2E9C-101B-9397-08002B2CF9AE}" pid="8" name="MSIP_Label_a59b6cd5-d141-4a33-8bf1-0ca04484304f_ContentBits">
    <vt:lpwstr>0</vt:lpwstr>
  </property>
  <property fmtid="{D5CDD505-2E9C-101B-9397-08002B2CF9AE}" pid="9" name="Document_Confidentiality">
    <vt:lpwstr>Restricted</vt:lpwstr>
  </property>
  <property fmtid="{D5CDD505-2E9C-101B-9397-08002B2CF9AE}" pid="10" name="MSIP_Label_82814f8d-1bc4-425b-990f-59ca601890dc_Enabled">
    <vt:lpwstr>true</vt:lpwstr>
  </property>
  <property fmtid="{D5CDD505-2E9C-101B-9397-08002B2CF9AE}" pid="11" name="MSIP_Label_82814f8d-1bc4-425b-990f-59ca601890dc_SetDate">
    <vt:lpwstr>2023-11-08T16:11:07Z</vt:lpwstr>
  </property>
  <property fmtid="{D5CDD505-2E9C-101B-9397-08002B2CF9AE}" pid="12" name="MSIP_Label_82814f8d-1bc4-425b-990f-59ca601890dc_Method">
    <vt:lpwstr>Privileged</vt:lpwstr>
  </property>
  <property fmtid="{D5CDD505-2E9C-101B-9397-08002B2CF9AE}" pid="13" name="MSIP_Label_82814f8d-1bc4-425b-990f-59ca601890dc_Name">
    <vt:lpwstr>SE Public</vt:lpwstr>
  </property>
  <property fmtid="{D5CDD505-2E9C-101B-9397-08002B2CF9AE}" pid="14" name="MSIP_Label_82814f8d-1bc4-425b-990f-59ca601890dc_SiteId">
    <vt:lpwstr>6e51e1ad-c54b-4b39-b598-0ffe9ae68fef</vt:lpwstr>
  </property>
  <property fmtid="{D5CDD505-2E9C-101B-9397-08002B2CF9AE}" pid="15" name="MSIP_Label_82814f8d-1bc4-425b-990f-59ca601890dc_ActionId">
    <vt:lpwstr>ced2aa1c-ec68-4425-9c5c-4d07f00c9810</vt:lpwstr>
  </property>
  <property fmtid="{D5CDD505-2E9C-101B-9397-08002B2CF9AE}" pid="16" name="MSIP_Label_82814f8d-1bc4-425b-990f-59ca601890dc_ContentBits">
    <vt:lpwstr>2</vt:lpwstr>
  </property>
</Properties>
</file>