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6">
  <p:sldMasterIdLst>
    <p:sldMasterId id="2147483664" r:id="rId1"/>
    <p:sldMasterId id="2147483768" r:id="rId2"/>
    <p:sldMasterId id="2147483848" r:id="rId3"/>
  </p:sldMasterIdLst>
  <p:notesMasterIdLst>
    <p:notesMasterId r:id="rId18"/>
  </p:notesMasterIdLst>
  <p:handoutMasterIdLst>
    <p:handoutMasterId r:id="rId19"/>
  </p:handoutMasterIdLst>
  <p:sldIdLst>
    <p:sldId id="263" r:id="rId4"/>
    <p:sldId id="753" r:id="rId5"/>
    <p:sldId id="827" r:id="rId6"/>
    <p:sldId id="828" r:id="rId7"/>
    <p:sldId id="829" r:id="rId8"/>
    <p:sldId id="830" r:id="rId9"/>
    <p:sldId id="831" r:id="rId10"/>
    <p:sldId id="832" r:id="rId11"/>
    <p:sldId id="834" r:id="rId12"/>
    <p:sldId id="836" r:id="rId13"/>
    <p:sldId id="833" r:id="rId14"/>
    <p:sldId id="835" r:id="rId15"/>
    <p:sldId id="837" r:id="rId16"/>
    <p:sldId id="258" r:id="rId17"/>
  </p:sldIdLst>
  <p:sldSz cx="9144000" cy="6858000" type="screen4x3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5pPr>
    <a:lvl6pPr marL="22860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6pPr>
    <a:lvl7pPr marL="27432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7pPr>
    <a:lvl8pPr marL="32004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8pPr>
    <a:lvl9pPr marL="36576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4B0C2C-5694-4163-AA2B-2E6DC2BA9D1D}">
          <p14:sldIdLst>
            <p14:sldId id="263"/>
            <p14:sldId id="753"/>
            <p14:sldId id="827"/>
            <p14:sldId id="828"/>
            <p14:sldId id="829"/>
            <p14:sldId id="830"/>
            <p14:sldId id="831"/>
            <p14:sldId id="832"/>
            <p14:sldId id="834"/>
            <p14:sldId id="836"/>
            <p14:sldId id="833"/>
            <p14:sldId id="835"/>
            <p14:sldId id="837"/>
          </p14:sldIdLst>
        </p14:section>
        <p14:section name="Summary" id="{C832CD75-3D7A-43E4-B6A8-EC53D087AF22}">
          <p14:sldIdLst/>
        </p14:section>
        <p14:section name="Ending slides" id="{1898E22E-9B4C-4103-9E2A-3B5F65F03F1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lis, Christophe (GE Renewable Energy)" initials="CC(RE" lastIdx="5" clrIdx="0">
    <p:extLst>
      <p:ext uri="{19B8F6BF-5375-455C-9EA6-DF929625EA0E}">
        <p15:presenceInfo xmlns:p15="http://schemas.microsoft.com/office/powerpoint/2012/main" userId="S::212512495@ge.com::c9d711cf-4f4d-4d1d-8b6c-38829dcb6736" providerId="AD"/>
      </p:ext>
    </p:extLst>
  </p:cmAuthor>
  <p:cmAuthor id="2" name="Vladan Cvejic" initials="VC" lastIdx="13" clrIdx="1">
    <p:extLst>
      <p:ext uri="{19B8F6BF-5375-455C-9EA6-DF929625EA0E}">
        <p15:presenceInfo xmlns:p15="http://schemas.microsoft.com/office/powerpoint/2012/main" userId="5acc303114c7860c" providerId="Windows Live"/>
      </p:ext>
    </p:extLst>
  </p:cmAuthor>
  <p:cmAuthor id="3" name="CAMELIS Christophe" initials="CC" lastIdx="32" clrIdx="2">
    <p:extLst>
      <p:ext uri="{19B8F6BF-5375-455C-9EA6-DF929625EA0E}">
        <p15:presenceInfo xmlns:p15="http://schemas.microsoft.com/office/powerpoint/2012/main" userId="S-1-5-21-3009843245-2099980036-838960570-6889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9900"/>
    <a:srgbClr val="005AA0"/>
    <a:srgbClr val="5A5A5A"/>
    <a:srgbClr val="58585A"/>
    <a:srgbClr val="FFFFFF"/>
    <a:srgbClr val="6E6E6E"/>
    <a:srgbClr val="727272"/>
    <a:srgbClr val="9C9D9F"/>
    <a:srgbClr val="0F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89E2D-71FA-4D77-840A-7A080AEA5466}" v="139" dt="2024-10-31T09:04:13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65723" autoAdjust="0"/>
  </p:normalViewPr>
  <p:slideViewPr>
    <p:cSldViewPr>
      <p:cViewPr varScale="1">
        <p:scale>
          <a:sx n="84" d="100"/>
          <a:sy n="84" d="100"/>
        </p:scale>
        <p:origin x="2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faure, Thierry (SI EA R&amp;D AR)" userId="ffcfe309-4596-4a62-abfc-5658e06371cb" providerId="ADAL" clId="{BAAF6250-B7DC-4C62-96CF-98A44C516BE7}"/>
    <pc:docChg chg="undo custSel addSld delSld modSld sldOrd modSection">
      <pc:chgData name="Dufaure, Thierry (SI EA R&amp;D AR)" userId="ffcfe309-4596-4a62-abfc-5658e06371cb" providerId="ADAL" clId="{BAAF6250-B7DC-4C62-96CF-98A44C516BE7}" dt="2024-04-25T12:31:35.821" v="652" actId="1035"/>
      <pc:docMkLst>
        <pc:docMk/>
      </pc:docMkLst>
      <pc:sldChg chg="modSp mod">
        <pc:chgData name="Dufaure, Thierry (SI EA R&amp;D AR)" userId="ffcfe309-4596-4a62-abfc-5658e06371cb" providerId="ADAL" clId="{BAAF6250-B7DC-4C62-96CF-98A44C516BE7}" dt="2024-04-25T11:23:17.098" v="4" actId="20577"/>
        <pc:sldMkLst>
          <pc:docMk/>
          <pc:sldMk cId="0" sldId="263"/>
        </pc:sldMkLst>
        <pc:spChg chg="mod">
          <ac:chgData name="Dufaure, Thierry (SI EA R&amp;D AR)" userId="ffcfe309-4596-4a62-abfc-5658e06371cb" providerId="ADAL" clId="{BAAF6250-B7DC-4C62-96CF-98A44C516BE7}" dt="2024-04-25T11:23:17.098" v="4" actId="20577"/>
          <ac:spMkLst>
            <pc:docMk/>
            <pc:sldMk cId="0" sldId="263"/>
            <ac:spMk id="5123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BAAF6250-B7DC-4C62-96CF-98A44C516BE7}" dt="2024-04-25T12:31:35.821" v="652" actId="1035"/>
        <pc:sldMkLst>
          <pc:docMk/>
          <pc:sldMk cId="3311784183" sldId="786"/>
        </pc:sldMkLst>
        <pc:picChg chg="mod">
          <ac:chgData name="Dufaure, Thierry (SI EA R&amp;D AR)" userId="ffcfe309-4596-4a62-abfc-5658e06371cb" providerId="ADAL" clId="{BAAF6250-B7DC-4C62-96CF-98A44C516BE7}" dt="2024-04-25T12:31:35.821" v="652" actId="1035"/>
          <ac:picMkLst>
            <pc:docMk/>
            <pc:sldMk cId="3311784183" sldId="786"/>
            <ac:picMk id="6" creationId="{7D368220-2F97-D118-E433-65D57A6342FE}"/>
          </ac:picMkLst>
        </pc:picChg>
      </pc:sldChg>
      <pc:sldChg chg="modSp mod">
        <pc:chgData name="Dufaure, Thierry (SI EA R&amp;D AR)" userId="ffcfe309-4596-4a62-abfc-5658e06371cb" providerId="ADAL" clId="{BAAF6250-B7DC-4C62-96CF-98A44C516BE7}" dt="2024-04-25T11:42:52.278" v="12" actId="20577"/>
        <pc:sldMkLst>
          <pc:docMk/>
          <pc:sldMk cId="1693718934" sldId="817"/>
        </pc:sldMkLst>
        <pc:spChg chg="mod">
          <ac:chgData name="Dufaure, Thierry (SI EA R&amp;D AR)" userId="ffcfe309-4596-4a62-abfc-5658e06371cb" providerId="ADAL" clId="{BAAF6250-B7DC-4C62-96CF-98A44C516BE7}" dt="2024-04-25T11:42:52.278" v="12" actId="20577"/>
          <ac:spMkLst>
            <pc:docMk/>
            <pc:sldMk cId="1693718934" sldId="817"/>
            <ac:spMk id="2" creationId="{05427F5D-DB43-63FC-50EF-3538086C809F}"/>
          </ac:spMkLst>
        </pc:spChg>
      </pc:sldChg>
      <pc:sldChg chg="addSp modSp new mod">
        <pc:chgData name="Dufaure, Thierry (SI EA R&amp;D AR)" userId="ffcfe309-4596-4a62-abfc-5658e06371cb" providerId="ADAL" clId="{BAAF6250-B7DC-4C62-96CF-98A44C516BE7}" dt="2024-04-25T12:16:46.390" v="646" actId="1035"/>
        <pc:sldMkLst>
          <pc:docMk/>
          <pc:sldMk cId="1172425598" sldId="826"/>
        </pc:sldMkLst>
        <pc:spChg chg="mod">
          <ac:chgData name="Dufaure, Thierry (SI EA R&amp;D AR)" userId="ffcfe309-4596-4a62-abfc-5658e06371cb" providerId="ADAL" clId="{BAAF6250-B7DC-4C62-96CF-98A44C516BE7}" dt="2024-04-25T11:45:33.437" v="59" actId="20577"/>
          <ac:spMkLst>
            <pc:docMk/>
            <pc:sldMk cId="1172425598" sldId="826"/>
            <ac:spMk id="2" creationId="{B0DAF352-AE18-2D54-EF2A-E5D9E4C807E3}"/>
          </ac:spMkLst>
        </pc:spChg>
        <pc:spChg chg="mod">
          <ac:chgData name="Dufaure, Thierry (SI EA R&amp;D AR)" userId="ffcfe309-4596-4a62-abfc-5658e06371cb" providerId="ADAL" clId="{BAAF6250-B7DC-4C62-96CF-98A44C516BE7}" dt="2024-04-25T12:16:09.936" v="642" actId="404"/>
          <ac:spMkLst>
            <pc:docMk/>
            <pc:sldMk cId="1172425598" sldId="826"/>
            <ac:spMk id="3" creationId="{1B1A5E35-2FC5-A5F2-5021-DDD1E720321A}"/>
          </ac:spMkLst>
        </pc:spChg>
        <pc:picChg chg="add mod">
          <ac:chgData name="Dufaure, Thierry (SI EA R&amp;D AR)" userId="ffcfe309-4596-4a62-abfc-5658e06371cb" providerId="ADAL" clId="{BAAF6250-B7DC-4C62-96CF-98A44C516BE7}" dt="2024-04-25T12:16:46.390" v="646" actId="1035"/>
          <ac:picMkLst>
            <pc:docMk/>
            <pc:sldMk cId="1172425598" sldId="826"/>
            <ac:picMk id="5" creationId="{1241350E-CC91-87C3-63B0-1F493F2256A8}"/>
          </ac:picMkLst>
        </pc:picChg>
      </pc:sldChg>
      <pc:sldChg chg="addSp modSp new add del mod ord">
        <pc:chgData name="Dufaure, Thierry (SI EA R&amp;D AR)" userId="ffcfe309-4596-4a62-abfc-5658e06371cb" providerId="ADAL" clId="{BAAF6250-B7DC-4C62-96CF-98A44C516BE7}" dt="2024-04-25T12:15:13.467" v="578"/>
        <pc:sldMkLst>
          <pc:docMk/>
          <pc:sldMk cId="2228612152" sldId="827"/>
        </pc:sldMkLst>
        <pc:spChg chg="mod">
          <ac:chgData name="Dufaure, Thierry (SI EA R&amp;D AR)" userId="ffcfe309-4596-4a62-abfc-5658e06371cb" providerId="ADAL" clId="{BAAF6250-B7DC-4C62-96CF-98A44C516BE7}" dt="2024-04-25T11:55:53.075" v="208" actId="20577"/>
          <ac:spMkLst>
            <pc:docMk/>
            <pc:sldMk cId="2228612152" sldId="827"/>
            <ac:spMk id="2" creationId="{6C1C0EB9-78CC-4F0A-2AA5-35C6E77C4CAB}"/>
          </ac:spMkLst>
        </pc:spChg>
        <pc:spChg chg="mod">
          <ac:chgData name="Dufaure, Thierry (SI EA R&amp;D AR)" userId="ffcfe309-4596-4a62-abfc-5658e06371cb" providerId="ADAL" clId="{BAAF6250-B7DC-4C62-96CF-98A44C516BE7}" dt="2024-04-25T12:14:03.631" v="536" actId="20577"/>
          <ac:spMkLst>
            <pc:docMk/>
            <pc:sldMk cId="2228612152" sldId="827"/>
            <ac:spMk id="3" creationId="{050B6AC3-A2A4-4B16-3F2B-452D02001AF8}"/>
          </ac:spMkLst>
        </pc:spChg>
        <pc:picChg chg="add mod">
          <ac:chgData name="Dufaure, Thierry (SI EA R&amp;D AR)" userId="ffcfe309-4596-4a62-abfc-5658e06371cb" providerId="ADAL" clId="{BAAF6250-B7DC-4C62-96CF-98A44C516BE7}" dt="2024-04-25T12:12:12.455" v="495" actId="1076"/>
          <ac:picMkLst>
            <pc:docMk/>
            <pc:sldMk cId="2228612152" sldId="827"/>
            <ac:picMk id="6" creationId="{F445EC3F-CBDA-3193-798E-8CDD4E3D2AAE}"/>
          </ac:picMkLst>
        </pc:picChg>
      </pc:sldChg>
    </pc:docChg>
  </pc:docChgLst>
  <pc:docChgLst>
    <pc:chgData name="Dufaure, Thierry (SI EA R&amp;D AR)" userId="ffcfe309-4596-4a62-abfc-5658e06371cb" providerId="ADAL" clId="{CFB28121-E3B1-4157-980F-F1DAE932A466}"/>
    <pc:docChg chg="undo redo custSel addSld delSld modSld sldOrd modSection">
      <pc:chgData name="Dufaure, Thierry (SI EA R&amp;D AR)" userId="ffcfe309-4596-4a62-abfc-5658e06371cb" providerId="ADAL" clId="{CFB28121-E3B1-4157-980F-F1DAE932A466}" dt="2024-05-06T15:23:57.566" v="1546" actId="20577"/>
      <pc:docMkLst>
        <pc:docMk/>
      </pc:docMkLst>
      <pc:sldChg chg="modSp mod">
        <pc:chgData name="Dufaure, Thierry (SI EA R&amp;D AR)" userId="ffcfe309-4596-4a62-abfc-5658e06371cb" providerId="ADAL" clId="{CFB28121-E3B1-4157-980F-F1DAE932A466}" dt="2024-04-22T14:53:55.491" v="18" actId="6549"/>
        <pc:sldMkLst>
          <pc:docMk/>
          <pc:sldMk cId="2018376720" sldId="753"/>
        </pc:sldMkLst>
        <pc:spChg chg="mod">
          <ac:chgData name="Dufaure, Thierry (SI EA R&amp;D AR)" userId="ffcfe309-4596-4a62-abfc-5658e06371cb" providerId="ADAL" clId="{CFB28121-E3B1-4157-980F-F1DAE932A466}" dt="2024-04-22T14:53:35.935" v="16" actId="20577"/>
          <ac:spMkLst>
            <pc:docMk/>
            <pc:sldMk cId="2018376720" sldId="753"/>
            <ac:spMk id="2" creationId="{00000000-0000-0000-0000-000000000000}"/>
          </ac:spMkLst>
        </pc:spChg>
        <pc:spChg chg="mod">
          <ac:chgData name="Dufaure, Thierry (SI EA R&amp;D AR)" userId="ffcfe309-4596-4a62-abfc-5658e06371cb" providerId="ADAL" clId="{CFB28121-E3B1-4157-980F-F1DAE932A466}" dt="2024-04-22T14:53:55.491" v="18" actId="6549"/>
          <ac:spMkLst>
            <pc:docMk/>
            <pc:sldMk cId="2018376720" sldId="753"/>
            <ac:spMk id="3" creationId="{00000000-0000-0000-0000-000000000000}"/>
          </ac:spMkLst>
        </pc:spChg>
      </pc:sldChg>
      <pc:sldChg chg="mod modShow">
        <pc:chgData name="Dufaure, Thierry (SI EA R&amp;D AR)" userId="ffcfe309-4596-4a62-abfc-5658e06371cb" providerId="ADAL" clId="{CFB28121-E3B1-4157-980F-F1DAE932A466}" dt="2024-05-06T12:18:40.629" v="295" actId="729"/>
        <pc:sldMkLst>
          <pc:docMk/>
          <pc:sldMk cId="3569889885" sldId="762"/>
        </pc:sldMkLst>
      </pc:sldChg>
      <pc:sldChg chg="modSp mod">
        <pc:chgData name="Dufaure, Thierry (SI EA R&amp;D AR)" userId="ffcfe309-4596-4a62-abfc-5658e06371cb" providerId="ADAL" clId="{CFB28121-E3B1-4157-980F-F1DAE932A466}" dt="2024-05-06T14:53:12.554" v="438" actId="20577"/>
        <pc:sldMkLst>
          <pc:docMk/>
          <pc:sldMk cId="311635340" sldId="763"/>
        </pc:sldMkLst>
        <pc:spChg chg="mod">
          <ac:chgData name="Dufaure, Thierry (SI EA R&amp;D AR)" userId="ffcfe309-4596-4a62-abfc-5658e06371cb" providerId="ADAL" clId="{CFB28121-E3B1-4157-980F-F1DAE932A466}" dt="2024-05-06T14:53:12.554" v="438" actId="20577"/>
          <ac:spMkLst>
            <pc:docMk/>
            <pc:sldMk cId="311635340" sldId="763"/>
            <ac:spMk id="2" creationId="{AC366FF2-4B22-8F04-ADE9-AADD2E908983}"/>
          </ac:spMkLst>
        </pc:spChg>
      </pc:sldChg>
      <pc:sldChg chg="mod modShow">
        <pc:chgData name="Dufaure, Thierry (SI EA R&amp;D AR)" userId="ffcfe309-4596-4a62-abfc-5658e06371cb" providerId="ADAL" clId="{CFB28121-E3B1-4157-980F-F1DAE932A466}" dt="2024-05-06T12:18:40.629" v="295" actId="729"/>
        <pc:sldMkLst>
          <pc:docMk/>
          <pc:sldMk cId="3962338463" sldId="780"/>
        </pc:sldMkLst>
      </pc:sldChg>
      <pc:sldChg chg="mod modShow">
        <pc:chgData name="Dufaure, Thierry (SI EA R&amp;D AR)" userId="ffcfe309-4596-4a62-abfc-5658e06371cb" providerId="ADAL" clId="{CFB28121-E3B1-4157-980F-F1DAE932A466}" dt="2024-05-06T12:18:40.629" v="295" actId="729"/>
        <pc:sldMkLst>
          <pc:docMk/>
          <pc:sldMk cId="836695109" sldId="781"/>
        </pc:sldMkLst>
      </pc:sldChg>
      <pc:sldChg chg="mod modShow">
        <pc:chgData name="Dufaure, Thierry (SI EA R&amp;D AR)" userId="ffcfe309-4596-4a62-abfc-5658e06371cb" providerId="ADAL" clId="{CFB28121-E3B1-4157-980F-F1DAE932A466}" dt="2024-05-06T12:18:40.629" v="295" actId="729"/>
        <pc:sldMkLst>
          <pc:docMk/>
          <pc:sldMk cId="3210246840" sldId="782"/>
        </pc:sldMkLst>
      </pc:sldChg>
      <pc:sldChg chg="mod modShow">
        <pc:chgData name="Dufaure, Thierry (SI EA R&amp;D AR)" userId="ffcfe309-4596-4a62-abfc-5658e06371cb" providerId="ADAL" clId="{CFB28121-E3B1-4157-980F-F1DAE932A466}" dt="2024-05-06T12:18:40.629" v="295" actId="729"/>
        <pc:sldMkLst>
          <pc:docMk/>
          <pc:sldMk cId="3659539619" sldId="783"/>
        </pc:sldMkLst>
      </pc:sldChg>
      <pc:sldChg chg="addSp modSp mod">
        <pc:chgData name="Dufaure, Thierry (SI EA R&amp;D AR)" userId="ffcfe309-4596-4a62-abfc-5658e06371cb" providerId="ADAL" clId="{CFB28121-E3B1-4157-980F-F1DAE932A466}" dt="2024-05-06T14:58:11.653" v="654" actId="1076"/>
        <pc:sldMkLst>
          <pc:docMk/>
          <pc:sldMk cId="803791727" sldId="784"/>
        </pc:sldMkLst>
        <pc:spChg chg="mod">
          <ac:chgData name="Dufaure, Thierry (SI EA R&amp;D AR)" userId="ffcfe309-4596-4a62-abfc-5658e06371cb" providerId="ADAL" clId="{CFB28121-E3B1-4157-980F-F1DAE932A466}" dt="2024-05-06T14:58:09.463" v="653" actId="20577"/>
          <ac:spMkLst>
            <pc:docMk/>
            <pc:sldMk cId="803791727" sldId="784"/>
            <ac:spMk id="3" creationId="{DABD2A66-B161-AA5C-0899-0FBE7E4486DC}"/>
          </ac:spMkLst>
        </pc:spChg>
        <pc:picChg chg="add mod">
          <ac:chgData name="Dufaure, Thierry (SI EA R&amp;D AR)" userId="ffcfe309-4596-4a62-abfc-5658e06371cb" providerId="ADAL" clId="{CFB28121-E3B1-4157-980F-F1DAE932A466}" dt="2024-05-06T14:58:11.653" v="654" actId="1076"/>
          <ac:picMkLst>
            <pc:docMk/>
            <pc:sldMk cId="803791727" sldId="784"/>
            <ac:picMk id="6" creationId="{6868082A-9E4F-61D4-AB84-037F7824E5A5}"/>
          </ac:picMkLst>
        </pc:picChg>
      </pc:sldChg>
      <pc:sldChg chg="modSp mod">
        <pc:chgData name="Dufaure, Thierry (SI EA R&amp;D AR)" userId="ffcfe309-4596-4a62-abfc-5658e06371cb" providerId="ADAL" clId="{CFB28121-E3B1-4157-980F-F1DAE932A466}" dt="2024-05-06T14:55:59.910" v="525" actId="20577"/>
        <pc:sldMkLst>
          <pc:docMk/>
          <pc:sldMk cId="428127482" sldId="785"/>
        </pc:sldMkLst>
        <pc:spChg chg="mod">
          <ac:chgData name="Dufaure, Thierry (SI EA R&amp;D AR)" userId="ffcfe309-4596-4a62-abfc-5658e06371cb" providerId="ADAL" clId="{CFB28121-E3B1-4157-980F-F1DAE932A466}" dt="2024-05-06T14:55:59.910" v="525" actId="20577"/>
          <ac:spMkLst>
            <pc:docMk/>
            <pc:sldMk cId="428127482" sldId="785"/>
            <ac:spMk id="3" creationId="{DABD2A66-B161-AA5C-0899-0FBE7E4486DC}"/>
          </ac:spMkLst>
        </pc:spChg>
      </pc:sldChg>
      <pc:sldChg chg="modSp mod">
        <pc:chgData name="Dufaure, Thierry (SI EA R&amp;D AR)" userId="ffcfe309-4596-4a62-abfc-5658e06371cb" providerId="ADAL" clId="{CFB28121-E3B1-4157-980F-F1DAE932A466}" dt="2024-05-06T15:14:22.813" v="1171" actId="20577"/>
        <pc:sldMkLst>
          <pc:docMk/>
          <pc:sldMk cId="3311784183" sldId="786"/>
        </pc:sldMkLst>
        <pc:spChg chg="mod">
          <ac:chgData name="Dufaure, Thierry (SI EA R&amp;D AR)" userId="ffcfe309-4596-4a62-abfc-5658e06371cb" providerId="ADAL" clId="{CFB28121-E3B1-4157-980F-F1DAE932A466}" dt="2024-05-06T15:14:22.813" v="1171" actId="20577"/>
          <ac:spMkLst>
            <pc:docMk/>
            <pc:sldMk cId="3311784183" sldId="786"/>
            <ac:spMk id="2" creationId="{AC366FF2-4B22-8F04-ADE9-AADD2E908983}"/>
          </ac:spMkLst>
        </pc:spChg>
      </pc:sldChg>
      <pc:sldChg chg="modSp mod">
        <pc:chgData name="Dufaure, Thierry (SI EA R&amp;D AR)" userId="ffcfe309-4596-4a62-abfc-5658e06371cb" providerId="ADAL" clId="{CFB28121-E3B1-4157-980F-F1DAE932A466}" dt="2024-05-06T15:02:37.176" v="830" actId="20577"/>
        <pc:sldMkLst>
          <pc:docMk/>
          <pc:sldMk cId="1596478712" sldId="787"/>
        </pc:sldMkLst>
        <pc:spChg chg="mod">
          <ac:chgData name="Dufaure, Thierry (SI EA R&amp;D AR)" userId="ffcfe309-4596-4a62-abfc-5658e06371cb" providerId="ADAL" clId="{CFB28121-E3B1-4157-980F-F1DAE932A466}" dt="2024-05-06T15:02:37.176" v="830" actId="20577"/>
          <ac:spMkLst>
            <pc:docMk/>
            <pc:sldMk cId="1596478712" sldId="787"/>
            <ac:spMk id="3" creationId="{DABD2A66-B161-AA5C-0899-0FBE7E4486DC}"/>
          </ac:spMkLst>
        </pc:spChg>
      </pc:sldChg>
      <pc:sldChg chg="addSp modSp mod">
        <pc:chgData name="Dufaure, Thierry (SI EA R&amp;D AR)" userId="ffcfe309-4596-4a62-abfc-5658e06371cb" providerId="ADAL" clId="{CFB28121-E3B1-4157-980F-F1DAE932A466}" dt="2024-05-06T15:14:13.531" v="1170" actId="207"/>
        <pc:sldMkLst>
          <pc:docMk/>
          <pc:sldMk cId="3645757139" sldId="788"/>
        </pc:sldMkLst>
        <pc:spChg chg="mod">
          <ac:chgData name="Dufaure, Thierry (SI EA R&amp;D AR)" userId="ffcfe309-4596-4a62-abfc-5658e06371cb" providerId="ADAL" clId="{CFB28121-E3B1-4157-980F-F1DAE932A466}" dt="2024-05-06T14:55:46.483" v="520" actId="20577"/>
          <ac:spMkLst>
            <pc:docMk/>
            <pc:sldMk cId="3645757139" sldId="788"/>
            <ac:spMk id="3" creationId="{DABD2A66-B161-AA5C-0899-0FBE7E4486DC}"/>
          </ac:spMkLst>
        </pc:spChg>
        <pc:spChg chg="add mod">
          <ac:chgData name="Dufaure, Thierry (SI EA R&amp;D AR)" userId="ffcfe309-4596-4a62-abfc-5658e06371cb" providerId="ADAL" clId="{CFB28121-E3B1-4157-980F-F1DAE932A466}" dt="2024-05-06T15:14:13.531" v="1170" actId="207"/>
          <ac:spMkLst>
            <pc:docMk/>
            <pc:sldMk cId="3645757139" sldId="788"/>
            <ac:spMk id="5" creationId="{813D73F2-2C79-0B90-8C38-14A79C80013E}"/>
          </ac:spMkLst>
        </pc:spChg>
      </pc:sldChg>
      <pc:sldChg chg="mod modShow">
        <pc:chgData name="Dufaure, Thierry (SI EA R&amp;D AR)" userId="ffcfe309-4596-4a62-abfc-5658e06371cb" providerId="ADAL" clId="{CFB28121-E3B1-4157-980F-F1DAE932A466}" dt="2024-05-06T12:19:15.552" v="296" actId="729"/>
        <pc:sldMkLst>
          <pc:docMk/>
          <pc:sldMk cId="2823332887" sldId="810"/>
        </pc:sldMkLst>
      </pc:sldChg>
      <pc:sldChg chg="mod modShow">
        <pc:chgData name="Dufaure, Thierry (SI EA R&amp;D AR)" userId="ffcfe309-4596-4a62-abfc-5658e06371cb" providerId="ADAL" clId="{CFB28121-E3B1-4157-980F-F1DAE932A466}" dt="2024-05-06T12:19:15.552" v="296" actId="729"/>
        <pc:sldMkLst>
          <pc:docMk/>
          <pc:sldMk cId="1097437111" sldId="812"/>
        </pc:sldMkLst>
      </pc:sldChg>
      <pc:sldChg chg="mod ord modShow">
        <pc:chgData name="Dufaure, Thierry (SI EA R&amp;D AR)" userId="ffcfe309-4596-4a62-abfc-5658e06371cb" providerId="ADAL" clId="{CFB28121-E3B1-4157-980F-F1DAE932A466}" dt="2024-04-22T14:54:06.470" v="19" actId="729"/>
        <pc:sldMkLst>
          <pc:docMk/>
          <pc:sldMk cId="2732766044" sldId="813"/>
        </pc:sldMkLst>
      </pc:sldChg>
      <pc:sldChg chg="mod modShow">
        <pc:chgData name="Dufaure, Thierry (SI EA R&amp;D AR)" userId="ffcfe309-4596-4a62-abfc-5658e06371cb" providerId="ADAL" clId="{CFB28121-E3B1-4157-980F-F1DAE932A466}" dt="2024-05-06T12:19:15.552" v="296" actId="729"/>
        <pc:sldMkLst>
          <pc:docMk/>
          <pc:sldMk cId="3510644390" sldId="814"/>
        </pc:sldMkLst>
      </pc:sldChg>
      <pc:sldChg chg="addSp modSp">
        <pc:chgData name="Dufaure, Thierry (SI EA R&amp;D AR)" userId="ffcfe309-4596-4a62-abfc-5658e06371cb" providerId="ADAL" clId="{CFB28121-E3B1-4157-980F-F1DAE932A466}" dt="2024-05-06T15:13:45.958" v="1162"/>
        <pc:sldMkLst>
          <pc:docMk/>
          <pc:sldMk cId="3194306945" sldId="815"/>
        </pc:sldMkLst>
        <pc:spChg chg="add mod">
          <ac:chgData name="Dufaure, Thierry (SI EA R&amp;D AR)" userId="ffcfe309-4596-4a62-abfc-5658e06371cb" providerId="ADAL" clId="{CFB28121-E3B1-4157-980F-F1DAE932A466}" dt="2024-05-06T15:13:45.958" v="1162"/>
          <ac:spMkLst>
            <pc:docMk/>
            <pc:sldMk cId="3194306945" sldId="815"/>
            <ac:spMk id="5" creationId="{191BE6F1-F64F-1EB3-083B-5A26E7B0C71D}"/>
          </ac:spMkLst>
        </pc:spChg>
      </pc:sldChg>
      <pc:sldChg chg="addSp modSp mod">
        <pc:chgData name="Dufaure, Thierry (SI EA R&amp;D AR)" userId="ffcfe309-4596-4a62-abfc-5658e06371cb" providerId="ADAL" clId="{CFB28121-E3B1-4157-980F-F1DAE932A466}" dt="2024-05-06T15:20:37.177" v="1362" actId="1076"/>
        <pc:sldMkLst>
          <pc:docMk/>
          <pc:sldMk cId="1693718934" sldId="817"/>
        </pc:sldMkLst>
        <pc:spChg chg="mod">
          <ac:chgData name="Dufaure, Thierry (SI EA R&amp;D AR)" userId="ffcfe309-4596-4a62-abfc-5658e06371cb" providerId="ADAL" clId="{CFB28121-E3B1-4157-980F-F1DAE932A466}" dt="2024-05-06T15:08:57.685" v="1135" actId="20577"/>
          <ac:spMkLst>
            <pc:docMk/>
            <pc:sldMk cId="1693718934" sldId="817"/>
            <ac:spMk id="3" creationId="{3E50334B-15CD-9587-66F6-72D41642EFF0}"/>
          </ac:spMkLst>
        </pc:spChg>
        <pc:spChg chg="add mod">
          <ac:chgData name="Dufaure, Thierry (SI EA R&amp;D AR)" userId="ffcfe309-4596-4a62-abfc-5658e06371cb" providerId="ADAL" clId="{CFB28121-E3B1-4157-980F-F1DAE932A466}" dt="2024-05-06T15:20:37.177" v="1362" actId="1076"/>
          <ac:spMkLst>
            <pc:docMk/>
            <pc:sldMk cId="1693718934" sldId="817"/>
            <ac:spMk id="5" creationId="{F9C188BE-D4ED-277F-9845-816A9DCD20E6}"/>
          </ac:spMkLst>
        </pc:spChg>
      </pc:sldChg>
      <pc:sldChg chg="addSp modSp mod">
        <pc:chgData name="Dufaure, Thierry (SI EA R&amp;D AR)" userId="ffcfe309-4596-4a62-abfc-5658e06371cb" providerId="ADAL" clId="{CFB28121-E3B1-4157-980F-F1DAE932A466}" dt="2024-05-06T15:19:56.105" v="1358" actId="20577"/>
        <pc:sldMkLst>
          <pc:docMk/>
          <pc:sldMk cId="4161908483" sldId="819"/>
        </pc:sldMkLst>
        <pc:spChg chg="mod">
          <ac:chgData name="Dufaure, Thierry (SI EA R&amp;D AR)" userId="ffcfe309-4596-4a62-abfc-5658e06371cb" providerId="ADAL" clId="{CFB28121-E3B1-4157-980F-F1DAE932A466}" dt="2024-05-06T15:19:56.105" v="1358" actId="20577"/>
          <ac:spMkLst>
            <pc:docMk/>
            <pc:sldMk cId="4161908483" sldId="819"/>
            <ac:spMk id="2" creationId="{98F90A75-B3CE-E923-DACF-F489FDFB6188}"/>
          </ac:spMkLst>
        </pc:spChg>
        <pc:spChg chg="mod">
          <ac:chgData name="Dufaure, Thierry (SI EA R&amp;D AR)" userId="ffcfe309-4596-4a62-abfc-5658e06371cb" providerId="ADAL" clId="{CFB28121-E3B1-4157-980F-F1DAE932A466}" dt="2024-05-06T15:19:09.403" v="1344" actId="20577"/>
          <ac:spMkLst>
            <pc:docMk/>
            <pc:sldMk cId="4161908483" sldId="819"/>
            <ac:spMk id="3" creationId="{C0E8DBE9-3E12-9FD0-5A02-0D0C6A21193E}"/>
          </ac:spMkLst>
        </pc:spChg>
        <pc:spChg chg="add mod">
          <ac:chgData name="Dufaure, Thierry (SI EA R&amp;D AR)" userId="ffcfe309-4596-4a62-abfc-5658e06371cb" providerId="ADAL" clId="{CFB28121-E3B1-4157-980F-F1DAE932A466}" dt="2024-05-06T15:16:38.396" v="1225" actId="1076"/>
          <ac:spMkLst>
            <pc:docMk/>
            <pc:sldMk cId="4161908483" sldId="819"/>
            <ac:spMk id="5" creationId="{7B31E92D-D3D9-5E5E-9489-CD3F2AE0DB55}"/>
          </ac:spMkLst>
        </pc:spChg>
      </pc:sldChg>
      <pc:sldChg chg="del">
        <pc:chgData name="Dufaure, Thierry (SI EA R&amp;D AR)" userId="ffcfe309-4596-4a62-abfc-5658e06371cb" providerId="ADAL" clId="{CFB28121-E3B1-4157-980F-F1DAE932A466}" dt="2024-04-22T14:56:26.839" v="21" actId="47"/>
        <pc:sldMkLst>
          <pc:docMk/>
          <pc:sldMk cId="4094002270" sldId="820"/>
        </pc:sldMkLst>
      </pc:sldChg>
      <pc:sldChg chg="mod modShow">
        <pc:chgData name="Dufaure, Thierry (SI EA R&amp;D AR)" userId="ffcfe309-4596-4a62-abfc-5658e06371cb" providerId="ADAL" clId="{CFB28121-E3B1-4157-980F-F1DAE932A466}" dt="2024-05-06T12:19:15.552" v="296" actId="729"/>
        <pc:sldMkLst>
          <pc:docMk/>
          <pc:sldMk cId="1209050822" sldId="821"/>
        </pc:sldMkLst>
      </pc:sldChg>
      <pc:sldChg chg="modSp add mod modShow">
        <pc:chgData name="Dufaure, Thierry (SI EA R&amp;D AR)" userId="ffcfe309-4596-4a62-abfc-5658e06371cb" providerId="ADAL" clId="{CFB28121-E3B1-4157-980F-F1DAE932A466}" dt="2024-05-06T12:22:23.392" v="297" actId="729"/>
        <pc:sldMkLst>
          <pc:docMk/>
          <pc:sldMk cId="244364138" sldId="822"/>
        </pc:sldMkLst>
        <pc:spChg chg="mod">
          <ac:chgData name="Dufaure, Thierry (SI EA R&amp;D AR)" userId="ffcfe309-4596-4a62-abfc-5658e06371cb" providerId="ADAL" clId="{CFB28121-E3B1-4157-980F-F1DAE932A466}" dt="2024-04-22T14:53:31.076" v="15" actId="20577"/>
          <ac:spMkLst>
            <pc:docMk/>
            <pc:sldMk cId="244364138" sldId="822"/>
            <ac:spMk id="2" creationId="{03E8A9BE-70FF-0833-69F6-4428D4E87B12}"/>
          </ac:spMkLst>
        </pc:spChg>
        <pc:spChg chg="mod">
          <ac:chgData name="Dufaure, Thierry (SI EA R&amp;D AR)" userId="ffcfe309-4596-4a62-abfc-5658e06371cb" providerId="ADAL" clId="{CFB28121-E3B1-4157-980F-F1DAE932A466}" dt="2024-04-22T14:53:40.856" v="17" actId="20577"/>
          <ac:spMkLst>
            <pc:docMk/>
            <pc:sldMk cId="244364138" sldId="822"/>
            <ac:spMk id="3" creationId="{C9645C59-1578-E51D-7118-FDDFC835D054}"/>
          </ac:spMkLst>
        </pc:spChg>
      </pc:sldChg>
      <pc:sldChg chg="modSp add mod">
        <pc:chgData name="Dufaure, Thierry (SI EA R&amp;D AR)" userId="ffcfe309-4596-4a62-abfc-5658e06371cb" providerId="ADAL" clId="{CFB28121-E3B1-4157-980F-F1DAE932A466}" dt="2024-05-06T12:17:36.563" v="294" actId="20577"/>
        <pc:sldMkLst>
          <pc:docMk/>
          <pc:sldMk cId="1748950064" sldId="823"/>
        </pc:sldMkLst>
        <pc:spChg chg="mod">
          <ac:chgData name="Dufaure, Thierry (SI EA R&amp;D AR)" userId="ffcfe309-4596-4a62-abfc-5658e06371cb" providerId="ADAL" clId="{CFB28121-E3B1-4157-980F-F1DAE932A466}" dt="2024-04-22T14:57:13.400" v="24" actId="20577"/>
          <ac:spMkLst>
            <pc:docMk/>
            <pc:sldMk cId="1748950064" sldId="823"/>
            <ac:spMk id="2" creationId="{54B78E96-824D-25C9-3E47-B6ABC605FB3B}"/>
          </ac:spMkLst>
        </pc:spChg>
        <pc:spChg chg="mod">
          <ac:chgData name="Dufaure, Thierry (SI EA R&amp;D AR)" userId="ffcfe309-4596-4a62-abfc-5658e06371cb" providerId="ADAL" clId="{CFB28121-E3B1-4157-980F-F1DAE932A466}" dt="2024-05-06T12:17:36.563" v="294" actId="20577"/>
          <ac:spMkLst>
            <pc:docMk/>
            <pc:sldMk cId="1748950064" sldId="823"/>
            <ac:spMk id="3" creationId="{726A9DEF-4D76-DF5D-EE2B-54D5D20EA795}"/>
          </ac:spMkLst>
        </pc:spChg>
      </pc:sldChg>
      <pc:sldChg chg="addSp modSp new mod ord">
        <pc:chgData name="Dufaure, Thierry (SI EA R&amp;D AR)" userId="ffcfe309-4596-4a62-abfc-5658e06371cb" providerId="ADAL" clId="{CFB28121-E3B1-4157-980F-F1DAE932A466}" dt="2024-05-06T15:10:31.166" v="1161"/>
        <pc:sldMkLst>
          <pc:docMk/>
          <pc:sldMk cId="239781122" sldId="824"/>
        </pc:sldMkLst>
        <pc:spChg chg="mod">
          <ac:chgData name="Dufaure, Thierry (SI EA R&amp;D AR)" userId="ffcfe309-4596-4a62-abfc-5658e06371cb" providerId="ADAL" clId="{CFB28121-E3B1-4157-980F-F1DAE932A466}" dt="2024-04-22T15:01:27.445" v="73" actId="20577"/>
          <ac:spMkLst>
            <pc:docMk/>
            <pc:sldMk cId="239781122" sldId="824"/>
            <ac:spMk id="2" creationId="{BD8978F6-D6F4-5CC3-4AAD-854DC031B166}"/>
          </ac:spMkLst>
        </pc:spChg>
        <pc:spChg chg="mod">
          <ac:chgData name="Dufaure, Thierry (SI EA R&amp;D AR)" userId="ffcfe309-4596-4a62-abfc-5658e06371cb" providerId="ADAL" clId="{CFB28121-E3B1-4157-980F-F1DAE932A466}" dt="2024-04-22T15:01:17.159" v="72" actId="255"/>
          <ac:spMkLst>
            <pc:docMk/>
            <pc:sldMk cId="239781122" sldId="824"/>
            <ac:spMk id="3" creationId="{78D0626D-9DE8-BE29-63CA-DEE39263C4A9}"/>
          </ac:spMkLst>
        </pc:spChg>
        <pc:spChg chg="add mod">
          <ac:chgData name="Dufaure, Thierry (SI EA R&amp;D AR)" userId="ffcfe309-4596-4a62-abfc-5658e06371cb" providerId="ADAL" clId="{CFB28121-E3B1-4157-980F-F1DAE932A466}" dt="2024-05-06T15:10:31.166" v="1161"/>
          <ac:spMkLst>
            <pc:docMk/>
            <pc:sldMk cId="239781122" sldId="824"/>
            <ac:spMk id="5" creationId="{1329EC0B-96CA-471D-C592-CA05A84EA552}"/>
          </ac:spMkLst>
        </pc:spChg>
      </pc:sldChg>
      <pc:sldChg chg="addSp modSp add mod">
        <pc:chgData name="Dufaure, Thierry (SI EA R&amp;D AR)" userId="ffcfe309-4596-4a62-abfc-5658e06371cb" providerId="ADAL" clId="{CFB28121-E3B1-4157-980F-F1DAE932A466}" dt="2024-05-06T15:10:20.826" v="1160" actId="20577"/>
        <pc:sldMkLst>
          <pc:docMk/>
          <pc:sldMk cId="4127072032" sldId="825"/>
        </pc:sldMkLst>
        <pc:spChg chg="mod">
          <ac:chgData name="Dufaure, Thierry (SI EA R&amp;D AR)" userId="ffcfe309-4596-4a62-abfc-5658e06371cb" providerId="ADAL" clId="{CFB28121-E3B1-4157-980F-F1DAE932A466}" dt="2024-04-22T15:00:56.241" v="70" actId="20577"/>
          <ac:spMkLst>
            <pc:docMk/>
            <pc:sldMk cId="4127072032" sldId="825"/>
            <ac:spMk id="3" creationId="{4F7A8243-FA3A-7654-53FC-4A7D5EBDD023}"/>
          </ac:spMkLst>
        </pc:spChg>
        <pc:spChg chg="add mod">
          <ac:chgData name="Dufaure, Thierry (SI EA R&amp;D AR)" userId="ffcfe309-4596-4a62-abfc-5658e06371cb" providerId="ADAL" clId="{CFB28121-E3B1-4157-980F-F1DAE932A466}" dt="2024-05-06T15:10:20.826" v="1160" actId="20577"/>
          <ac:spMkLst>
            <pc:docMk/>
            <pc:sldMk cId="4127072032" sldId="825"/>
            <ac:spMk id="5" creationId="{EA955428-E422-2851-B984-B924C7784BD6}"/>
          </ac:spMkLst>
        </pc:spChg>
      </pc:sldChg>
      <pc:sldChg chg="addSp modSp mod">
        <pc:chgData name="Dufaure, Thierry (SI EA R&amp;D AR)" userId="ffcfe309-4596-4a62-abfc-5658e06371cb" providerId="ADAL" clId="{CFB28121-E3B1-4157-980F-F1DAE932A466}" dt="2024-05-06T15:20:45.733" v="1364" actId="1076"/>
        <pc:sldMkLst>
          <pc:docMk/>
          <pc:sldMk cId="1172425598" sldId="826"/>
        </pc:sldMkLst>
        <pc:spChg chg="add mod">
          <ac:chgData name="Dufaure, Thierry (SI EA R&amp;D AR)" userId="ffcfe309-4596-4a62-abfc-5658e06371cb" providerId="ADAL" clId="{CFB28121-E3B1-4157-980F-F1DAE932A466}" dt="2024-05-06T15:20:45.733" v="1364" actId="1076"/>
          <ac:spMkLst>
            <pc:docMk/>
            <pc:sldMk cId="1172425598" sldId="826"/>
            <ac:spMk id="6" creationId="{629ED994-EB74-0CC9-D83F-7BDE6DB0AD10}"/>
          </ac:spMkLst>
        </pc:spChg>
      </pc:sldChg>
      <pc:sldChg chg="addSp modSp add del mod">
        <pc:chgData name="Dufaure, Thierry (SI EA R&amp;D AR)" userId="ffcfe309-4596-4a62-abfc-5658e06371cb" providerId="ADAL" clId="{CFB28121-E3B1-4157-980F-F1DAE932A466}" dt="2024-05-06T15:21:59.039" v="1374" actId="2696"/>
        <pc:sldMkLst>
          <pc:docMk/>
          <pc:sldMk cId="2228612152" sldId="827"/>
        </pc:sldMkLst>
        <pc:spChg chg="mod">
          <ac:chgData name="Dufaure, Thierry (SI EA R&amp;D AR)" userId="ffcfe309-4596-4a62-abfc-5658e06371cb" providerId="ADAL" clId="{CFB28121-E3B1-4157-980F-F1DAE932A466}" dt="2024-05-06T15:21:54.129" v="1372"/>
          <ac:spMkLst>
            <pc:docMk/>
            <pc:sldMk cId="2228612152" sldId="827"/>
            <ac:spMk id="3" creationId="{050B6AC3-A2A4-4B16-3F2B-452D02001AF8}"/>
          </ac:spMkLst>
        </pc:spChg>
        <pc:spChg chg="add mod">
          <ac:chgData name="Dufaure, Thierry (SI EA R&amp;D AR)" userId="ffcfe309-4596-4a62-abfc-5658e06371cb" providerId="ADAL" clId="{CFB28121-E3B1-4157-980F-F1DAE932A466}" dt="2024-05-06T15:20:26.396" v="1360" actId="1076"/>
          <ac:spMkLst>
            <pc:docMk/>
            <pc:sldMk cId="2228612152" sldId="827"/>
            <ac:spMk id="5" creationId="{A6797758-D0CE-DFC1-18FC-2AD22A4B2F0B}"/>
          </ac:spMkLst>
        </pc:spChg>
      </pc:sldChg>
      <pc:sldChg chg="modSp add mod">
        <pc:chgData name="Dufaure, Thierry (SI EA R&amp;D AR)" userId="ffcfe309-4596-4a62-abfc-5658e06371cb" providerId="ADAL" clId="{CFB28121-E3B1-4157-980F-F1DAE932A466}" dt="2024-05-06T15:23:57.566" v="1546" actId="20577"/>
        <pc:sldMkLst>
          <pc:docMk/>
          <pc:sldMk cId="1443139758" sldId="828"/>
        </pc:sldMkLst>
        <pc:spChg chg="mod">
          <ac:chgData name="Dufaure, Thierry (SI EA R&amp;D AR)" userId="ffcfe309-4596-4a62-abfc-5658e06371cb" providerId="ADAL" clId="{CFB28121-E3B1-4157-980F-F1DAE932A466}" dt="2024-05-06T15:23:57.566" v="1546" actId="20577"/>
          <ac:spMkLst>
            <pc:docMk/>
            <pc:sldMk cId="1443139758" sldId="828"/>
            <ac:spMk id="3" creationId="{F881AA8E-A563-3E8F-663C-AF75C7CBAC28}"/>
          </ac:spMkLst>
        </pc:spChg>
      </pc:sldChg>
    </pc:docChg>
  </pc:docChgLst>
  <pc:docChgLst>
    <pc:chgData name="Dufaure, Thierry (SI EA R&amp;D AR)" userId="ffcfe309-4596-4a62-abfc-5658e06371cb" providerId="ADAL" clId="{1FCFB053-AAED-4E75-86B5-4AFEF245D0FB}"/>
    <pc:docChg chg="custSel modSld sldOrd">
      <pc:chgData name="Dufaure, Thierry (SI EA R&amp;D AR)" userId="ffcfe309-4596-4a62-abfc-5658e06371cb" providerId="ADAL" clId="{1FCFB053-AAED-4E75-86B5-4AFEF245D0FB}" dt="2024-05-27T13:58:28.002" v="281" actId="20577"/>
      <pc:docMkLst>
        <pc:docMk/>
      </pc:docMkLst>
      <pc:sldChg chg="modSp mod">
        <pc:chgData name="Dufaure, Thierry (SI EA R&amp;D AR)" userId="ffcfe309-4596-4a62-abfc-5658e06371cb" providerId="ADAL" clId="{1FCFB053-AAED-4E75-86B5-4AFEF245D0FB}" dt="2024-05-27T13:58:28.002" v="281" actId="20577"/>
        <pc:sldMkLst>
          <pc:docMk/>
          <pc:sldMk cId="1413548479" sldId="752"/>
        </pc:sldMkLst>
        <pc:spChg chg="mod">
          <ac:chgData name="Dufaure, Thierry (SI EA R&amp;D AR)" userId="ffcfe309-4596-4a62-abfc-5658e06371cb" providerId="ADAL" clId="{1FCFB053-AAED-4E75-86B5-4AFEF245D0FB}" dt="2024-05-27T13:58:28.002" v="281" actId="20577"/>
          <ac:spMkLst>
            <pc:docMk/>
            <pc:sldMk cId="1413548479" sldId="752"/>
            <ac:spMk id="5" creationId="{435B72B3-41CB-8070-032A-3C055FADB138}"/>
          </ac:spMkLst>
        </pc:spChg>
      </pc:sldChg>
      <pc:sldChg chg="modSp mod">
        <pc:chgData name="Dufaure, Thierry (SI EA R&amp;D AR)" userId="ffcfe309-4596-4a62-abfc-5658e06371cb" providerId="ADAL" clId="{1FCFB053-AAED-4E75-86B5-4AFEF245D0FB}" dt="2024-05-27T12:40:33.403" v="88" actId="20577"/>
        <pc:sldMkLst>
          <pc:docMk/>
          <pc:sldMk cId="2018376720" sldId="753"/>
        </pc:sldMkLst>
        <pc:spChg chg="mod">
          <ac:chgData name="Dufaure, Thierry (SI EA R&amp;D AR)" userId="ffcfe309-4596-4a62-abfc-5658e06371cb" providerId="ADAL" clId="{1FCFB053-AAED-4E75-86B5-4AFEF245D0FB}" dt="2024-05-27T12:40:33.403" v="88" actId="20577"/>
          <ac:spMkLst>
            <pc:docMk/>
            <pc:sldMk cId="2018376720" sldId="753"/>
            <ac:spMk id="3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1FCFB053-AAED-4E75-86B5-4AFEF245D0FB}" dt="2024-05-27T12:43:18.910" v="90" actId="20577"/>
        <pc:sldMkLst>
          <pc:docMk/>
          <pc:sldMk cId="2814086659" sldId="758"/>
        </pc:sldMkLst>
        <pc:spChg chg="mod">
          <ac:chgData name="Dufaure, Thierry (SI EA R&amp;D AR)" userId="ffcfe309-4596-4a62-abfc-5658e06371cb" providerId="ADAL" clId="{1FCFB053-AAED-4E75-86B5-4AFEF245D0FB}" dt="2024-05-27T12:43:18.910" v="90" actId="20577"/>
          <ac:spMkLst>
            <pc:docMk/>
            <pc:sldMk cId="2814086659" sldId="758"/>
            <ac:spMk id="2" creationId="{10DABA1D-79DB-6133-695C-60F2F913AC17}"/>
          </ac:spMkLst>
        </pc:spChg>
      </pc:sldChg>
      <pc:sldChg chg="modSp mod">
        <pc:chgData name="Dufaure, Thierry (SI EA R&amp;D AR)" userId="ffcfe309-4596-4a62-abfc-5658e06371cb" providerId="ADAL" clId="{1FCFB053-AAED-4E75-86B5-4AFEF245D0FB}" dt="2024-05-27T13:24:04.322" v="244" actId="13926"/>
        <pc:sldMkLst>
          <pc:docMk/>
          <pc:sldMk cId="255357742" sldId="771"/>
        </pc:sldMkLst>
        <pc:spChg chg="mod">
          <ac:chgData name="Dufaure, Thierry (SI EA R&amp;D AR)" userId="ffcfe309-4596-4a62-abfc-5658e06371cb" providerId="ADAL" clId="{1FCFB053-AAED-4E75-86B5-4AFEF245D0FB}" dt="2024-05-27T13:24:04.322" v="244" actId="13926"/>
          <ac:spMkLst>
            <pc:docMk/>
            <pc:sldMk cId="255357742" sldId="771"/>
            <ac:spMk id="3" creationId="{020DAFF1-30E7-BE02-CBCA-FCC0B55EB9AA}"/>
          </ac:spMkLst>
        </pc:spChg>
      </pc:sldChg>
      <pc:sldChg chg="addSp modSp mod modShow">
        <pc:chgData name="Dufaure, Thierry (SI EA R&amp;D AR)" userId="ffcfe309-4596-4a62-abfc-5658e06371cb" providerId="ADAL" clId="{1FCFB053-AAED-4E75-86B5-4AFEF245D0FB}" dt="2024-05-27T13:22:08.873" v="234" actId="207"/>
        <pc:sldMkLst>
          <pc:docMk/>
          <pc:sldMk cId="3659539619" sldId="783"/>
        </pc:sldMkLst>
        <pc:spChg chg="mod">
          <ac:chgData name="Dufaure, Thierry (SI EA R&amp;D AR)" userId="ffcfe309-4596-4a62-abfc-5658e06371cb" providerId="ADAL" clId="{1FCFB053-AAED-4E75-86B5-4AFEF245D0FB}" dt="2024-05-27T13:14:41.366" v="180" actId="20577"/>
          <ac:spMkLst>
            <pc:docMk/>
            <pc:sldMk cId="3659539619" sldId="783"/>
            <ac:spMk id="3" creationId="{DABD2A66-B161-AA5C-0899-0FBE7E4486DC}"/>
          </ac:spMkLst>
        </pc:spChg>
        <pc:spChg chg="add mod">
          <ac:chgData name="Dufaure, Thierry (SI EA R&amp;D AR)" userId="ffcfe309-4596-4a62-abfc-5658e06371cb" providerId="ADAL" clId="{1FCFB053-AAED-4E75-86B5-4AFEF245D0FB}" dt="2024-05-27T13:22:08.873" v="234" actId="207"/>
          <ac:spMkLst>
            <pc:docMk/>
            <pc:sldMk cId="3659539619" sldId="783"/>
            <ac:spMk id="5" creationId="{CE92D214-E966-0935-962E-3776DBBFE3AE}"/>
          </ac:spMkLst>
        </pc:spChg>
      </pc:sldChg>
      <pc:sldChg chg="modSp mod">
        <pc:chgData name="Dufaure, Thierry (SI EA R&amp;D AR)" userId="ffcfe309-4596-4a62-abfc-5658e06371cb" providerId="ADAL" clId="{1FCFB053-AAED-4E75-86B5-4AFEF245D0FB}" dt="2024-05-27T10:47:41.490" v="87" actId="15"/>
        <pc:sldMkLst>
          <pc:docMk/>
          <pc:sldMk cId="3645757139" sldId="788"/>
        </pc:sldMkLst>
        <pc:spChg chg="mod">
          <ac:chgData name="Dufaure, Thierry (SI EA R&amp;D AR)" userId="ffcfe309-4596-4a62-abfc-5658e06371cb" providerId="ADAL" clId="{1FCFB053-AAED-4E75-86B5-4AFEF245D0FB}" dt="2024-05-27T10:47:41.490" v="87" actId="15"/>
          <ac:spMkLst>
            <pc:docMk/>
            <pc:sldMk cId="3645757139" sldId="788"/>
            <ac:spMk id="3" creationId="{DABD2A66-B161-AA5C-0899-0FBE7E4486DC}"/>
          </ac:spMkLst>
        </pc:spChg>
        <pc:spChg chg="mod">
          <ac:chgData name="Dufaure, Thierry (SI EA R&amp;D AR)" userId="ffcfe309-4596-4a62-abfc-5658e06371cb" providerId="ADAL" clId="{1FCFB053-AAED-4E75-86B5-4AFEF245D0FB}" dt="2024-05-27T10:46:37.906" v="15" actId="14100"/>
          <ac:spMkLst>
            <pc:docMk/>
            <pc:sldMk cId="3645757139" sldId="788"/>
            <ac:spMk id="5" creationId="{813D73F2-2C79-0B90-8C38-14A79C80013E}"/>
          </ac:spMkLst>
        </pc:spChg>
      </pc:sldChg>
      <pc:sldChg chg="modSp mod">
        <pc:chgData name="Dufaure, Thierry (SI EA R&amp;D AR)" userId="ffcfe309-4596-4a62-abfc-5658e06371cb" providerId="ADAL" clId="{1FCFB053-AAED-4E75-86B5-4AFEF245D0FB}" dt="2024-05-27T12:41:36.965" v="89" actId="20577"/>
        <pc:sldMkLst>
          <pc:docMk/>
          <pc:sldMk cId="660535475" sldId="794"/>
        </pc:sldMkLst>
        <pc:spChg chg="mod">
          <ac:chgData name="Dufaure, Thierry (SI EA R&amp;D AR)" userId="ffcfe309-4596-4a62-abfc-5658e06371cb" providerId="ADAL" clId="{1FCFB053-AAED-4E75-86B5-4AFEF245D0FB}" dt="2024-05-27T12:41:36.965" v="89" actId="20577"/>
          <ac:spMkLst>
            <pc:docMk/>
            <pc:sldMk cId="660535475" sldId="794"/>
            <ac:spMk id="3" creationId="{B4951045-5588-8EF8-3BE3-F59FB60A3A15}"/>
          </ac:spMkLst>
        </pc:spChg>
      </pc:sldChg>
      <pc:sldChg chg="addSp modSp mod">
        <pc:chgData name="Dufaure, Thierry (SI EA R&amp;D AR)" userId="ffcfe309-4596-4a62-abfc-5658e06371cb" providerId="ADAL" clId="{1FCFB053-AAED-4E75-86B5-4AFEF245D0FB}" dt="2024-05-27T13:22:50.028" v="238" actId="20577"/>
        <pc:sldMkLst>
          <pc:docMk/>
          <pc:sldMk cId="2823332887" sldId="810"/>
        </pc:sldMkLst>
        <pc:spChg chg="mod">
          <ac:chgData name="Dufaure, Thierry (SI EA R&amp;D AR)" userId="ffcfe309-4596-4a62-abfc-5658e06371cb" providerId="ADAL" clId="{1FCFB053-AAED-4E75-86B5-4AFEF245D0FB}" dt="2024-05-27T13:22:50.028" v="238" actId="20577"/>
          <ac:spMkLst>
            <pc:docMk/>
            <pc:sldMk cId="2823332887" sldId="810"/>
            <ac:spMk id="3" creationId="{75C91B3B-E0B2-BF78-8469-A7E852F14ABC}"/>
          </ac:spMkLst>
        </pc:spChg>
        <pc:spChg chg="add mod">
          <ac:chgData name="Dufaure, Thierry (SI EA R&amp;D AR)" userId="ffcfe309-4596-4a62-abfc-5658e06371cb" providerId="ADAL" clId="{1FCFB053-AAED-4E75-86B5-4AFEF245D0FB}" dt="2024-05-27T13:22:32.695" v="236" actId="1076"/>
          <ac:spMkLst>
            <pc:docMk/>
            <pc:sldMk cId="2823332887" sldId="810"/>
            <ac:spMk id="5" creationId="{F5C2090D-2D30-DBD2-170B-47D554483F4E}"/>
          </ac:spMkLst>
        </pc:spChg>
      </pc:sldChg>
      <pc:sldChg chg="addSp modSp mod">
        <pc:chgData name="Dufaure, Thierry (SI EA R&amp;D AR)" userId="ffcfe309-4596-4a62-abfc-5658e06371cb" providerId="ADAL" clId="{1FCFB053-AAED-4E75-86B5-4AFEF245D0FB}" dt="2024-05-27T13:23:30.905" v="241" actId="13926"/>
        <pc:sldMkLst>
          <pc:docMk/>
          <pc:sldMk cId="1097437111" sldId="812"/>
        </pc:sldMkLst>
        <pc:spChg chg="mod">
          <ac:chgData name="Dufaure, Thierry (SI EA R&amp;D AR)" userId="ffcfe309-4596-4a62-abfc-5658e06371cb" providerId="ADAL" clId="{1FCFB053-AAED-4E75-86B5-4AFEF245D0FB}" dt="2024-05-27T13:23:30.905" v="241" actId="13926"/>
          <ac:spMkLst>
            <pc:docMk/>
            <pc:sldMk cId="1097437111" sldId="812"/>
            <ac:spMk id="3" creationId="{4A63289D-9E95-C6E5-DB1E-CB9B009669DA}"/>
          </ac:spMkLst>
        </pc:spChg>
        <pc:spChg chg="add mod">
          <ac:chgData name="Dufaure, Thierry (SI EA R&amp;D AR)" userId="ffcfe309-4596-4a62-abfc-5658e06371cb" providerId="ADAL" clId="{1FCFB053-AAED-4E75-86B5-4AFEF245D0FB}" dt="2024-05-27T13:23:27.737" v="240" actId="1076"/>
          <ac:spMkLst>
            <pc:docMk/>
            <pc:sldMk cId="1097437111" sldId="812"/>
            <ac:spMk id="5" creationId="{64B5D932-6A50-337E-C275-3DDB202EB34B}"/>
          </ac:spMkLst>
        </pc:spChg>
      </pc:sldChg>
      <pc:sldChg chg="modSp mod modShow">
        <pc:chgData name="Dufaure, Thierry (SI EA R&amp;D AR)" userId="ffcfe309-4596-4a62-abfc-5658e06371cb" providerId="ADAL" clId="{1FCFB053-AAED-4E75-86B5-4AFEF245D0FB}" dt="2024-05-27T13:07:22.032" v="127" actId="20577"/>
        <pc:sldMkLst>
          <pc:docMk/>
          <pc:sldMk cId="3510644390" sldId="814"/>
        </pc:sldMkLst>
        <pc:spChg chg="mod">
          <ac:chgData name="Dufaure, Thierry (SI EA R&amp;D AR)" userId="ffcfe309-4596-4a62-abfc-5658e06371cb" providerId="ADAL" clId="{1FCFB053-AAED-4E75-86B5-4AFEF245D0FB}" dt="2024-05-27T13:07:22.032" v="127" actId="20577"/>
          <ac:spMkLst>
            <pc:docMk/>
            <pc:sldMk cId="3510644390" sldId="814"/>
            <ac:spMk id="2" creationId="{572E6F9F-D8C5-96BF-82C7-67DD86D86B1F}"/>
          </ac:spMkLst>
        </pc:spChg>
        <pc:spChg chg="mod">
          <ac:chgData name="Dufaure, Thierry (SI EA R&amp;D AR)" userId="ffcfe309-4596-4a62-abfc-5658e06371cb" providerId="ADAL" clId="{1FCFB053-AAED-4E75-86B5-4AFEF245D0FB}" dt="2024-05-27T10:44:14.490" v="13" actId="20577"/>
          <ac:spMkLst>
            <pc:docMk/>
            <pc:sldMk cId="3510644390" sldId="814"/>
            <ac:spMk id="3" creationId="{1F1C31BB-1158-1EA2-C94D-37EBEFD5FF50}"/>
          </ac:spMkLst>
        </pc:spChg>
      </pc:sldChg>
      <pc:sldChg chg="addSp modSp mod">
        <pc:chgData name="Dufaure, Thierry (SI EA R&amp;D AR)" userId="ffcfe309-4596-4a62-abfc-5658e06371cb" providerId="ADAL" clId="{1FCFB053-AAED-4E75-86B5-4AFEF245D0FB}" dt="2024-05-27T13:37:05.530" v="262" actId="14100"/>
        <pc:sldMkLst>
          <pc:docMk/>
          <pc:sldMk cId="3665031015" sldId="816"/>
        </pc:sldMkLst>
        <pc:spChg chg="add mod">
          <ac:chgData name="Dufaure, Thierry (SI EA R&amp;D AR)" userId="ffcfe309-4596-4a62-abfc-5658e06371cb" providerId="ADAL" clId="{1FCFB053-AAED-4E75-86B5-4AFEF245D0FB}" dt="2024-05-27T13:37:05.530" v="262" actId="14100"/>
          <ac:spMkLst>
            <pc:docMk/>
            <pc:sldMk cId="3665031015" sldId="816"/>
            <ac:spMk id="3" creationId="{881A0D48-8B93-0C1F-5D8A-43339D86BF46}"/>
          </ac:spMkLst>
        </pc:spChg>
      </pc:sldChg>
      <pc:sldChg chg="addSp modSp mod ord">
        <pc:chgData name="Dufaure, Thierry (SI EA R&amp;D AR)" userId="ffcfe309-4596-4a62-abfc-5658e06371cb" providerId="ADAL" clId="{1FCFB053-AAED-4E75-86B5-4AFEF245D0FB}" dt="2024-05-27T13:23:44.248" v="243" actId="1076"/>
        <pc:sldMkLst>
          <pc:docMk/>
          <pc:sldMk cId="1209050822" sldId="821"/>
        </pc:sldMkLst>
        <pc:spChg chg="mod">
          <ac:chgData name="Dufaure, Thierry (SI EA R&amp;D AR)" userId="ffcfe309-4596-4a62-abfc-5658e06371cb" providerId="ADAL" clId="{1FCFB053-AAED-4E75-86B5-4AFEF245D0FB}" dt="2024-05-27T13:07:18.180" v="126" actId="20577"/>
          <ac:spMkLst>
            <pc:docMk/>
            <pc:sldMk cId="1209050822" sldId="821"/>
            <ac:spMk id="2" creationId="{BAC2846F-FDE6-8496-9E07-9451F0C6320A}"/>
          </ac:spMkLst>
        </pc:spChg>
        <pc:spChg chg="add mod">
          <ac:chgData name="Dufaure, Thierry (SI EA R&amp;D AR)" userId="ffcfe309-4596-4a62-abfc-5658e06371cb" providerId="ADAL" clId="{1FCFB053-AAED-4E75-86B5-4AFEF245D0FB}" dt="2024-05-27T13:23:44.248" v="243" actId="1076"/>
          <ac:spMkLst>
            <pc:docMk/>
            <pc:sldMk cId="1209050822" sldId="821"/>
            <ac:spMk id="5" creationId="{EA7A3848-2296-EEA4-0D07-E6C322B2379C}"/>
          </ac:spMkLst>
        </pc:spChg>
      </pc:sldChg>
    </pc:docChg>
  </pc:docChgLst>
  <pc:docChgLst>
    <pc:chgData name="Dufaure, Thierry (SI EA R&amp;D AR)" userId="ffcfe309-4596-4a62-abfc-5658e06371cb" providerId="ADAL" clId="{B3C6C9C0-9875-46B6-B1A7-5AD55B210B1E}"/>
    <pc:docChg chg="undo custSel addSld delSld modSld sldOrd modSection">
      <pc:chgData name="Dufaure, Thierry (SI EA R&amp;D AR)" userId="ffcfe309-4596-4a62-abfc-5658e06371cb" providerId="ADAL" clId="{B3C6C9C0-9875-46B6-B1A7-5AD55B210B1E}" dt="2024-10-28T03:35:40.900" v="1530" actId="20577"/>
      <pc:docMkLst>
        <pc:docMk/>
      </pc:docMkLst>
      <pc:sldChg chg="modSp mod">
        <pc:chgData name="Dufaure, Thierry (SI EA R&amp;D AR)" userId="ffcfe309-4596-4a62-abfc-5658e06371cb" providerId="ADAL" clId="{B3C6C9C0-9875-46B6-B1A7-5AD55B210B1E}" dt="2024-10-17T08:19:20.536" v="11" actId="20577"/>
        <pc:sldMkLst>
          <pc:docMk/>
          <pc:sldMk cId="0" sldId="263"/>
        </pc:sldMkLst>
        <pc:spChg chg="mod">
          <ac:chgData name="Dufaure, Thierry (SI EA R&amp;D AR)" userId="ffcfe309-4596-4a62-abfc-5658e06371cb" providerId="ADAL" clId="{B3C6C9C0-9875-46B6-B1A7-5AD55B210B1E}" dt="2024-10-17T08:19:20.536" v="11" actId="20577"/>
          <ac:spMkLst>
            <pc:docMk/>
            <pc:sldMk cId="0" sldId="263"/>
            <ac:spMk id="5123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B3C6C9C0-9875-46B6-B1A7-5AD55B210B1E}" dt="2024-10-28T03:35:40.900" v="1530" actId="20577"/>
        <pc:sldMkLst>
          <pc:docMk/>
          <pc:sldMk cId="1413548479" sldId="752"/>
        </pc:sldMkLst>
        <pc:spChg chg="mod">
          <ac:chgData name="Dufaure, Thierry (SI EA R&amp;D AR)" userId="ffcfe309-4596-4a62-abfc-5658e06371cb" providerId="ADAL" clId="{B3C6C9C0-9875-46B6-B1A7-5AD55B210B1E}" dt="2024-10-28T03:35:40.900" v="1530" actId="20577"/>
          <ac:spMkLst>
            <pc:docMk/>
            <pc:sldMk cId="1413548479" sldId="752"/>
            <ac:spMk id="5" creationId="{435B72B3-41CB-8070-032A-3C055FADB138}"/>
          </ac:spMkLst>
        </pc:spChg>
      </pc:sldChg>
      <pc:sldChg chg="modSp mod">
        <pc:chgData name="Dufaure, Thierry (SI EA R&amp;D AR)" userId="ffcfe309-4596-4a62-abfc-5658e06371cb" providerId="ADAL" clId="{B3C6C9C0-9875-46B6-B1A7-5AD55B210B1E}" dt="2024-10-28T01:06:45.549" v="1525" actId="20577"/>
        <pc:sldMkLst>
          <pc:docMk/>
          <pc:sldMk cId="2018376720" sldId="753"/>
        </pc:sldMkLst>
        <pc:spChg chg="mod">
          <ac:chgData name="Dufaure, Thierry (SI EA R&amp;D AR)" userId="ffcfe309-4596-4a62-abfc-5658e06371cb" providerId="ADAL" clId="{B3C6C9C0-9875-46B6-B1A7-5AD55B210B1E}" dt="2024-10-28T01:06:45.549" v="1525" actId="20577"/>
          <ac:spMkLst>
            <pc:docMk/>
            <pc:sldMk cId="2018376720" sldId="753"/>
            <ac:spMk id="3" creationId="{00000000-0000-0000-0000-000000000000}"/>
          </ac:spMkLst>
        </pc:spChg>
      </pc:sldChg>
      <pc:sldChg chg="delSp modSp mod ord">
        <pc:chgData name="Dufaure, Thierry (SI EA R&amp;D AR)" userId="ffcfe309-4596-4a62-abfc-5658e06371cb" providerId="ADAL" clId="{B3C6C9C0-9875-46B6-B1A7-5AD55B210B1E}" dt="2024-10-17T10:02:21.834" v="1268" actId="20577"/>
        <pc:sldMkLst>
          <pc:docMk/>
          <pc:sldMk cId="2342535347" sldId="761"/>
        </pc:sldMkLst>
        <pc:spChg chg="mod">
          <ac:chgData name="Dufaure, Thierry (SI EA R&amp;D AR)" userId="ffcfe309-4596-4a62-abfc-5658e06371cb" providerId="ADAL" clId="{B3C6C9C0-9875-46B6-B1A7-5AD55B210B1E}" dt="2024-10-17T10:02:21.834" v="1268" actId="20577"/>
          <ac:spMkLst>
            <pc:docMk/>
            <pc:sldMk cId="2342535347" sldId="761"/>
            <ac:spMk id="3" creationId="{DABD2A66-B161-AA5C-0899-0FBE7E4486DC}"/>
          </ac:spMkLst>
        </pc:spChg>
        <pc:spChg chg="del mod">
          <ac:chgData name="Dufaure, Thierry (SI EA R&amp;D AR)" userId="ffcfe309-4596-4a62-abfc-5658e06371cb" providerId="ADAL" clId="{B3C6C9C0-9875-46B6-B1A7-5AD55B210B1E}" dt="2024-10-17T10:02:07.471" v="1253" actId="478"/>
          <ac:spMkLst>
            <pc:docMk/>
            <pc:sldMk cId="2342535347" sldId="761"/>
            <ac:spMk id="5" creationId="{1050D8C2-ED9B-218C-56E2-AA01941E669A}"/>
          </ac:spMkLst>
        </pc:spChg>
      </pc:sldChg>
      <pc:sldChg chg="del">
        <pc:chgData name="Dufaure, Thierry (SI EA R&amp;D AR)" userId="ffcfe309-4596-4a62-abfc-5658e06371cb" providerId="ADAL" clId="{B3C6C9C0-9875-46B6-B1A7-5AD55B210B1E}" dt="2024-10-17T08:22:22.600" v="141" actId="47"/>
        <pc:sldMkLst>
          <pc:docMk/>
          <pc:sldMk cId="255357742" sldId="771"/>
        </pc:sldMkLst>
      </pc:sldChg>
      <pc:sldChg chg="del">
        <pc:chgData name="Dufaure, Thierry (SI EA R&amp;D AR)" userId="ffcfe309-4596-4a62-abfc-5658e06371cb" providerId="ADAL" clId="{B3C6C9C0-9875-46B6-B1A7-5AD55B210B1E}" dt="2024-10-17T09:22:16.942" v="438" actId="47"/>
        <pc:sldMkLst>
          <pc:docMk/>
          <pc:sldMk cId="3659539619" sldId="783"/>
        </pc:sldMkLst>
      </pc:sldChg>
      <pc:sldChg chg="del">
        <pc:chgData name="Dufaure, Thierry (SI EA R&amp;D AR)" userId="ffcfe309-4596-4a62-abfc-5658e06371cb" providerId="ADAL" clId="{B3C6C9C0-9875-46B6-B1A7-5AD55B210B1E}" dt="2024-10-17T09:22:20.539" v="440" actId="47"/>
        <pc:sldMkLst>
          <pc:docMk/>
          <pc:sldMk cId="3311784183" sldId="786"/>
        </pc:sldMkLst>
      </pc:sldChg>
      <pc:sldChg chg="del">
        <pc:chgData name="Dufaure, Thierry (SI EA R&amp;D AR)" userId="ffcfe309-4596-4a62-abfc-5658e06371cb" providerId="ADAL" clId="{B3C6C9C0-9875-46B6-B1A7-5AD55B210B1E}" dt="2024-10-17T09:22:19.183" v="439" actId="47"/>
        <pc:sldMkLst>
          <pc:docMk/>
          <pc:sldMk cId="3645757139" sldId="788"/>
        </pc:sldMkLst>
      </pc:sldChg>
      <pc:sldChg chg="del">
        <pc:chgData name="Dufaure, Thierry (SI EA R&amp;D AR)" userId="ffcfe309-4596-4a62-abfc-5658e06371cb" providerId="ADAL" clId="{B3C6C9C0-9875-46B6-B1A7-5AD55B210B1E}" dt="2024-10-17T08:22:17.884" v="140" actId="47"/>
        <pc:sldMkLst>
          <pc:docMk/>
          <pc:sldMk cId="660535475" sldId="794"/>
        </pc:sldMkLst>
      </pc:sldChg>
      <pc:sldChg chg="modSp mod">
        <pc:chgData name="Dufaure, Thierry (SI EA R&amp;D AR)" userId="ffcfe309-4596-4a62-abfc-5658e06371cb" providerId="ADAL" clId="{B3C6C9C0-9875-46B6-B1A7-5AD55B210B1E}" dt="2024-10-17T08:59:22.664" v="257" actId="1076"/>
        <pc:sldMkLst>
          <pc:docMk/>
          <pc:sldMk cId="1893023285" sldId="806"/>
        </pc:sldMkLst>
        <pc:spChg chg="mod">
          <ac:chgData name="Dufaure, Thierry (SI EA R&amp;D AR)" userId="ffcfe309-4596-4a62-abfc-5658e06371cb" providerId="ADAL" clId="{B3C6C9C0-9875-46B6-B1A7-5AD55B210B1E}" dt="2024-10-17T08:59:22.664" v="257" actId="1076"/>
          <ac:spMkLst>
            <pc:docMk/>
            <pc:sldMk cId="1893023285" sldId="806"/>
            <ac:spMk id="3" creationId="{B1C14E06-1AD1-27B5-6480-3D04712C2518}"/>
          </ac:spMkLst>
        </pc:spChg>
      </pc:sldChg>
      <pc:sldChg chg="del">
        <pc:chgData name="Dufaure, Thierry (SI EA R&amp;D AR)" userId="ffcfe309-4596-4a62-abfc-5658e06371cb" providerId="ADAL" clId="{B3C6C9C0-9875-46B6-B1A7-5AD55B210B1E}" dt="2024-10-17T09:21:46.336" v="434" actId="47"/>
        <pc:sldMkLst>
          <pc:docMk/>
          <pc:sldMk cId="2823332887" sldId="810"/>
        </pc:sldMkLst>
      </pc:sldChg>
      <pc:sldChg chg="del">
        <pc:chgData name="Dufaure, Thierry (SI EA R&amp;D AR)" userId="ffcfe309-4596-4a62-abfc-5658e06371cb" providerId="ADAL" clId="{B3C6C9C0-9875-46B6-B1A7-5AD55B210B1E}" dt="2024-10-17T09:21:49.097" v="435" actId="47"/>
        <pc:sldMkLst>
          <pc:docMk/>
          <pc:sldMk cId="1097437111" sldId="812"/>
        </pc:sldMkLst>
      </pc:sldChg>
      <pc:sldChg chg="del">
        <pc:chgData name="Dufaure, Thierry (SI EA R&amp;D AR)" userId="ffcfe309-4596-4a62-abfc-5658e06371cb" providerId="ADAL" clId="{B3C6C9C0-9875-46B6-B1A7-5AD55B210B1E}" dt="2024-10-17T09:21:54.054" v="437" actId="47"/>
        <pc:sldMkLst>
          <pc:docMk/>
          <pc:sldMk cId="3510644390" sldId="814"/>
        </pc:sldMkLst>
      </pc:sldChg>
      <pc:sldChg chg="del">
        <pc:chgData name="Dufaure, Thierry (SI EA R&amp;D AR)" userId="ffcfe309-4596-4a62-abfc-5658e06371cb" providerId="ADAL" clId="{B3C6C9C0-9875-46B6-B1A7-5AD55B210B1E}" dt="2024-10-17T09:22:25.334" v="441" actId="47"/>
        <pc:sldMkLst>
          <pc:docMk/>
          <pc:sldMk cId="3665031015" sldId="816"/>
        </pc:sldMkLst>
      </pc:sldChg>
      <pc:sldChg chg="del">
        <pc:chgData name="Dufaure, Thierry (SI EA R&amp;D AR)" userId="ffcfe309-4596-4a62-abfc-5658e06371cb" providerId="ADAL" clId="{B3C6C9C0-9875-46B6-B1A7-5AD55B210B1E}" dt="2024-10-17T08:59:46.218" v="258" actId="47"/>
        <pc:sldMkLst>
          <pc:docMk/>
          <pc:sldMk cId="69375595" sldId="818"/>
        </pc:sldMkLst>
      </pc:sldChg>
      <pc:sldChg chg="del">
        <pc:chgData name="Dufaure, Thierry (SI EA R&amp;D AR)" userId="ffcfe309-4596-4a62-abfc-5658e06371cb" providerId="ADAL" clId="{B3C6C9C0-9875-46B6-B1A7-5AD55B210B1E}" dt="2024-10-17T09:21:51.473" v="436" actId="47"/>
        <pc:sldMkLst>
          <pc:docMk/>
          <pc:sldMk cId="1209050822" sldId="821"/>
        </pc:sldMkLst>
      </pc:sldChg>
      <pc:sldChg chg="add ord">
        <pc:chgData name="Dufaure, Thierry (SI EA R&amp;D AR)" userId="ffcfe309-4596-4a62-abfc-5658e06371cb" providerId="ADAL" clId="{B3C6C9C0-9875-46B6-B1A7-5AD55B210B1E}" dt="2024-10-17T09:56:51.753" v="877"/>
        <pc:sldMkLst>
          <pc:docMk/>
          <pc:sldMk cId="287197598" sldId="822"/>
        </pc:sldMkLst>
      </pc:sldChg>
      <pc:sldChg chg="modSp mod">
        <pc:chgData name="Dufaure, Thierry (SI EA R&amp;D AR)" userId="ffcfe309-4596-4a62-abfc-5658e06371cb" providerId="ADAL" clId="{B3C6C9C0-9875-46B6-B1A7-5AD55B210B1E}" dt="2024-10-17T08:58:49.230" v="249" actId="403"/>
        <pc:sldMkLst>
          <pc:docMk/>
          <pc:sldMk cId="12491753" sldId="823"/>
        </pc:sldMkLst>
        <pc:spChg chg="mod">
          <ac:chgData name="Dufaure, Thierry (SI EA R&amp;D AR)" userId="ffcfe309-4596-4a62-abfc-5658e06371cb" providerId="ADAL" clId="{B3C6C9C0-9875-46B6-B1A7-5AD55B210B1E}" dt="2024-10-17T08:58:49.230" v="249" actId="403"/>
          <ac:spMkLst>
            <pc:docMk/>
            <pc:sldMk cId="12491753" sldId="823"/>
            <ac:spMk id="3" creationId="{B1C14E06-1AD1-27B5-6480-3D04712C2518}"/>
          </ac:spMkLst>
        </pc:spChg>
      </pc:sldChg>
      <pc:sldChg chg="modSp new mod ord">
        <pc:chgData name="Dufaure, Thierry (SI EA R&amp;D AR)" userId="ffcfe309-4596-4a62-abfc-5658e06371cb" providerId="ADAL" clId="{B3C6C9C0-9875-46B6-B1A7-5AD55B210B1E}" dt="2024-10-17T09:46:21.828" v="578" actId="20577"/>
        <pc:sldMkLst>
          <pc:docMk/>
          <pc:sldMk cId="1903886588" sldId="824"/>
        </pc:sldMkLst>
        <pc:spChg chg="mod">
          <ac:chgData name="Dufaure, Thierry (SI EA R&amp;D AR)" userId="ffcfe309-4596-4a62-abfc-5658e06371cb" providerId="ADAL" clId="{B3C6C9C0-9875-46B6-B1A7-5AD55B210B1E}" dt="2024-10-17T09:19:24.596" v="290" actId="20577"/>
          <ac:spMkLst>
            <pc:docMk/>
            <pc:sldMk cId="1903886588" sldId="824"/>
            <ac:spMk id="2" creationId="{12382B52-BB2F-D5D7-66BF-566990384B82}"/>
          </ac:spMkLst>
        </pc:spChg>
        <pc:spChg chg="mod">
          <ac:chgData name="Dufaure, Thierry (SI EA R&amp;D AR)" userId="ffcfe309-4596-4a62-abfc-5658e06371cb" providerId="ADAL" clId="{B3C6C9C0-9875-46B6-B1A7-5AD55B210B1E}" dt="2024-10-17T09:46:21.828" v="578" actId="20577"/>
          <ac:spMkLst>
            <pc:docMk/>
            <pc:sldMk cId="1903886588" sldId="824"/>
            <ac:spMk id="3" creationId="{CACFCDF0-6A57-DD8B-44F5-8DD087ECA559}"/>
          </ac:spMkLst>
        </pc:spChg>
      </pc:sldChg>
      <pc:sldChg chg="modSp new mod ord">
        <pc:chgData name="Dufaure, Thierry (SI EA R&amp;D AR)" userId="ffcfe309-4596-4a62-abfc-5658e06371cb" providerId="ADAL" clId="{B3C6C9C0-9875-46B6-B1A7-5AD55B210B1E}" dt="2024-10-17T09:56:23.950" v="875" actId="20577"/>
        <pc:sldMkLst>
          <pc:docMk/>
          <pc:sldMk cId="1334768782" sldId="825"/>
        </pc:sldMkLst>
        <pc:spChg chg="mod">
          <ac:chgData name="Dufaure, Thierry (SI EA R&amp;D AR)" userId="ffcfe309-4596-4a62-abfc-5658e06371cb" providerId="ADAL" clId="{B3C6C9C0-9875-46B6-B1A7-5AD55B210B1E}" dt="2024-10-17T09:19:47.605" v="354" actId="20577"/>
          <ac:spMkLst>
            <pc:docMk/>
            <pc:sldMk cId="1334768782" sldId="825"/>
            <ac:spMk id="2" creationId="{894F9C0F-C5D8-75BF-4560-FACC9E61F28F}"/>
          </ac:spMkLst>
        </pc:spChg>
        <pc:spChg chg="mod">
          <ac:chgData name="Dufaure, Thierry (SI EA R&amp;D AR)" userId="ffcfe309-4596-4a62-abfc-5658e06371cb" providerId="ADAL" clId="{B3C6C9C0-9875-46B6-B1A7-5AD55B210B1E}" dt="2024-10-17T09:56:23.950" v="875" actId="20577"/>
          <ac:spMkLst>
            <pc:docMk/>
            <pc:sldMk cId="1334768782" sldId="825"/>
            <ac:spMk id="3" creationId="{40BD6821-3944-E4E7-793B-56C57465607F}"/>
          </ac:spMkLst>
        </pc:spChg>
      </pc:sldChg>
      <pc:sldChg chg="modSp new mod ord">
        <pc:chgData name="Dufaure, Thierry (SI EA R&amp;D AR)" userId="ffcfe309-4596-4a62-abfc-5658e06371cb" providerId="ADAL" clId="{B3C6C9C0-9875-46B6-B1A7-5AD55B210B1E}" dt="2024-10-23T12:01:03.232" v="1518" actId="20577"/>
        <pc:sldMkLst>
          <pc:docMk/>
          <pc:sldMk cId="949001150" sldId="826"/>
        </pc:sldMkLst>
        <pc:spChg chg="mod">
          <ac:chgData name="Dufaure, Thierry (SI EA R&amp;D AR)" userId="ffcfe309-4596-4a62-abfc-5658e06371cb" providerId="ADAL" clId="{B3C6C9C0-9875-46B6-B1A7-5AD55B210B1E}" dt="2024-10-17T09:20:33.385" v="427" actId="20577"/>
          <ac:spMkLst>
            <pc:docMk/>
            <pc:sldMk cId="949001150" sldId="826"/>
            <ac:spMk id="2" creationId="{8130FAE0-B06F-B12C-FBF0-47289436DD1A}"/>
          </ac:spMkLst>
        </pc:spChg>
        <pc:spChg chg="mod">
          <ac:chgData name="Dufaure, Thierry (SI EA R&amp;D AR)" userId="ffcfe309-4596-4a62-abfc-5658e06371cb" providerId="ADAL" clId="{B3C6C9C0-9875-46B6-B1A7-5AD55B210B1E}" dt="2024-10-23T12:01:03.232" v="1518" actId="20577"/>
          <ac:spMkLst>
            <pc:docMk/>
            <pc:sldMk cId="949001150" sldId="826"/>
            <ac:spMk id="3" creationId="{E1076128-CA02-E313-2CF4-AAF0E2DF8454}"/>
          </ac:spMkLst>
        </pc:spChg>
      </pc:sldChg>
      <pc:sldChg chg="new del">
        <pc:chgData name="Dufaure, Thierry (SI EA R&amp;D AR)" userId="ffcfe309-4596-4a62-abfc-5658e06371cb" providerId="ADAL" clId="{B3C6C9C0-9875-46B6-B1A7-5AD55B210B1E}" dt="2024-10-17T09:21:14.894" v="431" actId="47"/>
        <pc:sldMkLst>
          <pc:docMk/>
          <pc:sldMk cId="3593380740" sldId="827"/>
        </pc:sldMkLst>
      </pc:sldChg>
    </pc:docChg>
  </pc:docChgLst>
  <pc:docChgLst>
    <pc:chgData name="Dufaure, Thierry (SI EA R&amp;D AR)" userId="ffcfe309-4596-4a62-abfc-5658e06371cb" providerId="ADAL" clId="{F0489E2D-71FA-4D77-840A-7A080AEA5466}"/>
    <pc:docChg chg="undo custSel addSld delSld modSld sldOrd modSection">
      <pc:chgData name="Dufaure, Thierry (SI EA R&amp;D AR)" userId="ffcfe309-4596-4a62-abfc-5658e06371cb" providerId="ADAL" clId="{F0489E2D-71FA-4D77-840A-7A080AEA5466}" dt="2024-10-31T09:45:54.142" v="4245" actId="20577"/>
      <pc:docMkLst>
        <pc:docMk/>
      </pc:docMkLst>
      <pc:sldChg chg="modSp mod">
        <pc:chgData name="Dufaure, Thierry (SI EA R&amp;D AR)" userId="ffcfe309-4596-4a62-abfc-5658e06371cb" providerId="ADAL" clId="{F0489E2D-71FA-4D77-840A-7A080AEA5466}" dt="2024-10-31T07:11:03.140" v="2167" actId="20577"/>
        <pc:sldMkLst>
          <pc:docMk/>
          <pc:sldMk cId="0" sldId="263"/>
        </pc:sldMkLst>
        <pc:spChg chg="mod">
          <ac:chgData name="Dufaure, Thierry (SI EA R&amp;D AR)" userId="ffcfe309-4596-4a62-abfc-5658e06371cb" providerId="ADAL" clId="{F0489E2D-71FA-4D77-840A-7A080AEA5466}" dt="2024-10-28T04:23:46.344" v="97" actId="20577"/>
          <ac:spMkLst>
            <pc:docMk/>
            <pc:sldMk cId="0" sldId="263"/>
            <ac:spMk id="5122" creationId="{00000000-0000-0000-0000-000000000000}"/>
          </ac:spMkLst>
        </pc:spChg>
        <pc:spChg chg="mod">
          <ac:chgData name="Dufaure, Thierry (SI EA R&amp;D AR)" userId="ffcfe309-4596-4a62-abfc-5658e06371cb" providerId="ADAL" clId="{F0489E2D-71FA-4D77-840A-7A080AEA5466}" dt="2024-10-31T07:11:03.140" v="2167" actId="20577"/>
          <ac:spMkLst>
            <pc:docMk/>
            <pc:sldMk cId="0" sldId="263"/>
            <ac:spMk id="5123" creationId="{00000000-0000-0000-0000-000000000000}"/>
          </ac:spMkLst>
        </pc:spChg>
      </pc:sldChg>
      <pc:sldChg chg="del modNotesTx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1413548479" sldId="752"/>
        </pc:sldMkLst>
      </pc:sldChg>
      <pc:sldChg chg="modSp mod">
        <pc:chgData name="Dufaure, Thierry (SI EA R&amp;D AR)" userId="ffcfe309-4596-4a62-abfc-5658e06371cb" providerId="ADAL" clId="{F0489E2D-71FA-4D77-840A-7A080AEA5466}" dt="2024-10-31T07:59:38.351" v="2179" actId="6549"/>
        <pc:sldMkLst>
          <pc:docMk/>
          <pc:sldMk cId="2018376720" sldId="753"/>
        </pc:sldMkLst>
        <pc:spChg chg="mod">
          <ac:chgData name="Dufaure, Thierry (SI EA R&amp;D AR)" userId="ffcfe309-4596-4a62-abfc-5658e06371cb" providerId="ADAL" clId="{F0489E2D-71FA-4D77-840A-7A080AEA5466}" dt="2024-10-31T07:59:38.351" v="2179" actId="6549"/>
          <ac:spMkLst>
            <pc:docMk/>
            <pc:sldMk cId="2018376720" sldId="753"/>
            <ac:spMk id="3" creationId="{00000000-0000-0000-0000-000000000000}"/>
          </ac:spMkLst>
        </pc:spChg>
      </pc:sldChg>
      <pc:sldChg chg="del">
        <pc:chgData name="Dufaure, Thierry (SI EA R&amp;D AR)" userId="ffcfe309-4596-4a62-abfc-5658e06371cb" providerId="ADAL" clId="{F0489E2D-71FA-4D77-840A-7A080AEA5466}" dt="2024-10-28T05:29:44.190" v="1388" actId="47"/>
        <pc:sldMkLst>
          <pc:docMk/>
          <pc:sldMk cId="2814086659" sldId="758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2342535347" sldId="761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1893023285" sldId="806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131048702" sldId="820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287197598" sldId="822"/>
        </pc:sldMkLst>
      </pc:sldChg>
      <pc:sldChg chg="del">
        <pc:chgData name="Dufaure, Thierry (SI EA R&amp;D AR)" userId="ffcfe309-4596-4a62-abfc-5658e06371cb" providerId="ADAL" clId="{F0489E2D-71FA-4D77-840A-7A080AEA5466}" dt="2024-10-28T05:29:46.332" v="1389" actId="47"/>
        <pc:sldMkLst>
          <pc:docMk/>
          <pc:sldMk cId="12491753" sldId="823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1903886588" sldId="824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1334768782" sldId="825"/>
        </pc:sldMkLst>
      </pc:sldChg>
      <pc:sldChg chg="del">
        <pc:chgData name="Dufaure, Thierry (SI EA R&amp;D AR)" userId="ffcfe309-4596-4a62-abfc-5658e06371cb" providerId="ADAL" clId="{F0489E2D-71FA-4D77-840A-7A080AEA5466}" dt="2024-10-28T05:29:51.756" v="1390" actId="47"/>
        <pc:sldMkLst>
          <pc:docMk/>
          <pc:sldMk cId="949001150" sldId="826"/>
        </pc:sldMkLst>
      </pc:sldChg>
      <pc:sldChg chg="modSp new mod">
        <pc:chgData name="Dufaure, Thierry (SI EA R&amp;D AR)" userId="ffcfe309-4596-4a62-abfc-5658e06371cb" providerId="ADAL" clId="{F0489E2D-71FA-4D77-840A-7A080AEA5466}" dt="2024-10-31T07:24:12.028" v="2169" actId="20577"/>
        <pc:sldMkLst>
          <pc:docMk/>
          <pc:sldMk cId="1267648716" sldId="827"/>
        </pc:sldMkLst>
        <pc:spChg chg="mod">
          <ac:chgData name="Dufaure, Thierry (SI EA R&amp;D AR)" userId="ffcfe309-4596-4a62-abfc-5658e06371cb" providerId="ADAL" clId="{F0489E2D-71FA-4D77-840A-7A080AEA5466}" dt="2024-10-28T04:25:33.535" v="267" actId="20577"/>
          <ac:spMkLst>
            <pc:docMk/>
            <pc:sldMk cId="1267648716" sldId="827"/>
            <ac:spMk id="2" creationId="{A0D27DB1-403B-6673-644A-8CAC521C652B}"/>
          </ac:spMkLst>
        </pc:spChg>
        <pc:spChg chg="mod">
          <ac:chgData name="Dufaure, Thierry (SI EA R&amp;D AR)" userId="ffcfe309-4596-4a62-abfc-5658e06371cb" providerId="ADAL" clId="{F0489E2D-71FA-4D77-840A-7A080AEA5466}" dt="2024-10-31T07:24:12.028" v="2169" actId="20577"/>
          <ac:spMkLst>
            <pc:docMk/>
            <pc:sldMk cId="1267648716" sldId="827"/>
            <ac:spMk id="3" creationId="{D4FE181C-D1D0-0040-2AA4-F1F35EE3276A}"/>
          </ac:spMkLst>
        </pc:spChg>
      </pc:sldChg>
      <pc:sldChg chg="addSp delSp modSp new mod modAnim">
        <pc:chgData name="Dufaure, Thierry (SI EA R&amp;D AR)" userId="ffcfe309-4596-4a62-abfc-5658e06371cb" providerId="ADAL" clId="{F0489E2D-71FA-4D77-840A-7A080AEA5466}" dt="2024-10-28T04:53:09.201" v="1107" actId="20577"/>
        <pc:sldMkLst>
          <pc:docMk/>
          <pc:sldMk cId="1561219105" sldId="828"/>
        </pc:sldMkLst>
        <pc:spChg chg="mod">
          <ac:chgData name="Dufaure, Thierry (SI EA R&amp;D AR)" userId="ffcfe309-4596-4a62-abfc-5658e06371cb" providerId="ADAL" clId="{F0489E2D-71FA-4D77-840A-7A080AEA5466}" dt="2024-10-28T04:53:09.201" v="1107" actId="20577"/>
          <ac:spMkLst>
            <pc:docMk/>
            <pc:sldMk cId="1561219105" sldId="828"/>
            <ac:spMk id="2" creationId="{44D0D1F2-CEAF-5BBB-B3D3-1EBBF96367DF}"/>
          </ac:spMkLst>
        </pc:spChg>
        <pc:spChg chg="del">
          <ac:chgData name="Dufaure, Thierry (SI EA R&amp;D AR)" userId="ffcfe309-4596-4a62-abfc-5658e06371cb" providerId="ADAL" clId="{F0489E2D-71FA-4D77-840A-7A080AEA5466}" dt="2024-10-28T04:30:14.656" v="509" actId="478"/>
          <ac:spMkLst>
            <pc:docMk/>
            <pc:sldMk cId="1561219105" sldId="828"/>
            <ac:spMk id="3" creationId="{7CE40EB2-97E5-BE34-3FF7-056028FA503A}"/>
          </ac:spMkLst>
        </pc:spChg>
        <pc:spChg chg="mod">
          <ac:chgData name="Dufaure, Thierry (SI EA R&amp;D AR)" userId="ffcfe309-4596-4a62-abfc-5658e06371cb" providerId="ADAL" clId="{F0489E2D-71FA-4D77-840A-7A080AEA5466}" dt="2024-10-28T04:30:21.001" v="513" actId="1036"/>
          <ac:spMkLst>
            <pc:docMk/>
            <pc:sldMk cId="1561219105" sldId="828"/>
            <ac:spMk id="4" creationId="{175B2D98-3A5F-FD9C-E27F-F05F78C86DBB}"/>
          </ac:spMkLst>
        </pc:spChg>
        <pc:spChg chg="add mod">
          <ac:chgData name="Dufaure, Thierry (SI EA R&amp;D AR)" userId="ffcfe309-4596-4a62-abfc-5658e06371cb" providerId="ADAL" clId="{F0489E2D-71FA-4D77-840A-7A080AEA5466}" dt="2024-10-28T04:30:21.001" v="513" actId="1036"/>
          <ac:spMkLst>
            <pc:docMk/>
            <pc:sldMk cId="1561219105" sldId="828"/>
            <ac:spMk id="5" creationId="{0C6CAF83-2200-24BF-7F3B-F0FC95717644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7" creationId="{7F48885F-0F03-7A10-5C59-FD8B36FD6218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8" creationId="{C9060B32-105E-EEFD-A9F9-DE5D789D1FCD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9" creationId="{FCF8D4F6-E1EA-0F2F-995A-B9FFB7011C06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11" creationId="{0275560A-69B5-B580-FB20-FAB6BAA1B8A9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12" creationId="{53D315B4-DA3C-4CF4-3D02-9CD9A04B1C04}"/>
          </ac:spMkLst>
        </pc:spChg>
        <pc:spChg chg="mod topLvl">
          <ac:chgData name="Dufaure, Thierry (SI EA R&amp;D AR)" userId="ffcfe309-4596-4a62-abfc-5658e06371cb" providerId="ADAL" clId="{F0489E2D-71FA-4D77-840A-7A080AEA5466}" dt="2024-10-28T04:41:55.110" v="736" actId="20577"/>
          <ac:spMkLst>
            <pc:docMk/>
            <pc:sldMk cId="1561219105" sldId="828"/>
            <ac:spMk id="13" creationId="{730E033C-C36C-C280-8DA3-B33B2E3B95B0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15" creationId="{998CA687-CA0E-1A88-0307-F26DF4B37B0E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16" creationId="{3CA0ADA3-F305-230A-F1A1-DCF2585389BE}"/>
          </ac:spMkLst>
        </pc:spChg>
        <pc:spChg chg="mod topLvl">
          <ac:chgData name="Dufaure, Thierry (SI EA R&amp;D AR)" userId="ffcfe309-4596-4a62-abfc-5658e06371cb" providerId="ADAL" clId="{F0489E2D-71FA-4D77-840A-7A080AEA5466}" dt="2024-10-28T04:41:58.048" v="738" actId="20577"/>
          <ac:spMkLst>
            <pc:docMk/>
            <pc:sldMk cId="1561219105" sldId="828"/>
            <ac:spMk id="17" creationId="{043B7A42-98C8-FFED-4B59-1E4B29833950}"/>
          </ac:spMkLst>
        </pc:spChg>
        <pc:spChg chg="mod topLvl">
          <ac:chgData name="Dufaure, Thierry (SI EA R&amp;D AR)" userId="ffcfe309-4596-4a62-abfc-5658e06371cb" providerId="ADAL" clId="{F0489E2D-71FA-4D77-840A-7A080AEA5466}" dt="2024-10-28T04:43:52.508" v="765" actId="20577"/>
          <ac:spMkLst>
            <pc:docMk/>
            <pc:sldMk cId="1561219105" sldId="828"/>
            <ac:spMk id="21" creationId="{069A954A-30FE-8F52-65A8-D73DE040E6CB}"/>
          </ac:spMkLst>
        </pc:spChg>
        <pc:spChg chg="mod topLvl">
          <ac:chgData name="Dufaure, Thierry (SI EA R&amp;D AR)" userId="ffcfe309-4596-4a62-abfc-5658e06371cb" providerId="ADAL" clId="{F0489E2D-71FA-4D77-840A-7A080AEA5466}" dt="2024-10-28T04:40:44.580" v="712" actId="20577"/>
          <ac:spMkLst>
            <pc:docMk/>
            <pc:sldMk cId="1561219105" sldId="828"/>
            <ac:spMk id="24" creationId="{1FDCE2C3-504F-87C3-2F42-643F0A6E2480}"/>
          </ac:spMkLst>
        </pc:spChg>
        <pc:spChg chg="mod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25" creationId="{D4556D12-4B63-D797-21C0-C60D918A208D}"/>
          </ac:spMkLst>
        </pc:spChg>
        <pc:spChg chg="mod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26" creationId="{40A58153-F3D3-B002-6C2B-97C0094D69BC}"/>
          </ac:spMkLst>
        </pc:spChg>
        <pc:spChg chg="mod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27" creationId="{26C6AD7F-248A-B503-CBD5-90AECE9999DA}"/>
          </ac:spMkLst>
        </pc:spChg>
        <pc:spChg chg="mod topLvl">
          <ac:chgData name="Dufaure, Thierry (SI EA R&amp;D AR)" userId="ffcfe309-4596-4a62-abfc-5658e06371cb" providerId="ADAL" clId="{F0489E2D-71FA-4D77-840A-7A080AEA5466}" dt="2024-10-28T04:42:13.307" v="744" actId="20577"/>
          <ac:spMkLst>
            <pc:docMk/>
            <pc:sldMk cId="1561219105" sldId="828"/>
            <ac:spMk id="30" creationId="{EA72F0CE-F290-962A-FA38-C02519D20621}"/>
          </ac:spMkLst>
        </pc:spChg>
        <pc:spChg chg="del mod topLvl">
          <ac:chgData name="Dufaure, Thierry (SI EA R&amp;D AR)" userId="ffcfe309-4596-4a62-abfc-5658e06371cb" providerId="ADAL" clId="{F0489E2D-71FA-4D77-840A-7A080AEA5466}" dt="2024-10-28T04:39:05.278" v="696" actId="478"/>
          <ac:spMkLst>
            <pc:docMk/>
            <pc:sldMk cId="1561219105" sldId="828"/>
            <ac:spMk id="31" creationId="{146FF234-3D35-5860-845F-555F31A6EB9A}"/>
          </ac:spMkLst>
        </pc:spChg>
        <pc:spChg chg="del mod topLvl">
          <ac:chgData name="Dufaure, Thierry (SI EA R&amp;D AR)" userId="ffcfe309-4596-4a62-abfc-5658e06371cb" providerId="ADAL" clId="{F0489E2D-71FA-4D77-840A-7A080AEA5466}" dt="2024-10-28T04:39:05.278" v="696" actId="478"/>
          <ac:spMkLst>
            <pc:docMk/>
            <pc:sldMk cId="1561219105" sldId="828"/>
            <ac:spMk id="32" creationId="{6511539E-234D-E83E-04D5-7067D289F96B}"/>
          </ac:spMkLst>
        </pc:spChg>
        <pc:spChg chg="del mod topLvl">
          <ac:chgData name="Dufaure, Thierry (SI EA R&amp;D AR)" userId="ffcfe309-4596-4a62-abfc-5658e06371cb" providerId="ADAL" clId="{F0489E2D-71FA-4D77-840A-7A080AEA5466}" dt="2024-10-28T04:39:05.278" v="696" actId="478"/>
          <ac:spMkLst>
            <pc:docMk/>
            <pc:sldMk cId="1561219105" sldId="828"/>
            <ac:spMk id="33" creationId="{C382F929-9942-D1AE-A2C1-949729A55723}"/>
          </ac:spMkLst>
        </pc:spChg>
        <pc:spChg chg="mod topLvl">
          <ac:chgData name="Dufaure, Thierry (SI EA R&amp;D AR)" userId="ffcfe309-4596-4a62-abfc-5658e06371cb" providerId="ADAL" clId="{F0489E2D-71FA-4D77-840A-7A080AEA5466}" dt="2024-10-28T04:46:57.014" v="895" actId="20577"/>
          <ac:spMkLst>
            <pc:docMk/>
            <pc:sldMk cId="1561219105" sldId="828"/>
            <ac:spMk id="37" creationId="{F19F1335-58DB-EBED-8383-B18DCEC949A7}"/>
          </ac:spMkLst>
        </pc:spChg>
        <pc:spChg chg="mod">
          <ac:chgData name="Dufaure, Thierry (SI EA R&amp;D AR)" userId="ffcfe309-4596-4a62-abfc-5658e06371cb" providerId="ADAL" clId="{F0489E2D-71FA-4D77-840A-7A080AEA5466}" dt="2024-10-28T04:42:49.343" v="753" actId="14100"/>
          <ac:spMkLst>
            <pc:docMk/>
            <pc:sldMk cId="1561219105" sldId="828"/>
            <ac:spMk id="41" creationId="{DF884AEF-3419-A239-FB34-F4A3DFC17926}"/>
          </ac:spMkLst>
        </pc:spChg>
        <pc:spChg chg="mod">
          <ac:chgData name="Dufaure, Thierry (SI EA R&amp;D AR)" userId="ffcfe309-4596-4a62-abfc-5658e06371cb" providerId="ADAL" clId="{F0489E2D-71FA-4D77-840A-7A080AEA5466}" dt="2024-10-28T04:42:49.343" v="753" actId="14100"/>
          <ac:spMkLst>
            <pc:docMk/>
            <pc:sldMk cId="1561219105" sldId="828"/>
            <ac:spMk id="42" creationId="{CD20C8AD-5A98-C864-9AC6-6874AB30FD8B}"/>
          </ac:spMkLst>
        </pc:spChg>
        <pc:spChg chg="mod">
          <ac:chgData name="Dufaure, Thierry (SI EA R&amp;D AR)" userId="ffcfe309-4596-4a62-abfc-5658e06371cb" providerId="ADAL" clId="{F0489E2D-71FA-4D77-840A-7A080AEA5466}" dt="2024-10-28T04:42:59.701" v="757" actId="20577"/>
          <ac:spMkLst>
            <pc:docMk/>
            <pc:sldMk cId="1561219105" sldId="828"/>
            <ac:spMk id="43" creationId="{7FD06EBF-CBA8-E7EB-F1B7-B412B3B148EB}"/>
          </ac:spMkLst>
        </pc:spChg>
        <pc:spChg chg="mod">
          <ac:chgData name="Dufaure, Thierry (SI EA R&amp;D AR)" userId="ffcfe309-4596-4a62-abfc-5658e06371cb" providerId="ADAL" clId="{F0489E2D-71FA-4D77-840A-7A080AEA5466}" dt="2024-10-28T04:42:49.343" v="753" actId="14100"/>
          <ac:spMkLst>
            <pc:docMk/>
            <pc:sldMk cId="1561219105" sldId="828"/>
            <ac:spMk id="44" creationId="{20BD754F-F7AF-FFE9-CD21-BD8DA7A87026}"/>
          </ac:spMkLst>
        </pc:spChg>
        <pc:spChg chg="mod">
          <ac:chgData name="Dufaure, Thierry (SI EA R&amp;D AR)" userId="ffcfe309-4596-4a62-abfc-5658e06371cb" providerId="ADAL" clId="{F0489E2D-71FA-4D77-840A-7A080AEA5466}" dt="2024-10-28T04:39:29.659" v="701" actId="165"/>
          <ac:spMkLst>
            <pc:docMk/>
            <pc:sldMk cId="1561219105" sldId="828"/>
            <ac:spMk id="48" creationId="{2AA48142-2C3E-AF20-0C10-4639D7F1C548}"/>
          </ac:spMkLst>
        </pc:spChg>
        <pc:spChg chg="mod">
          <ac:chgData name="Dufaure, Thierry (SI EA R&amp;D AR)" userId="ffcfe309-4596-4a62-abfc-5658e06371cb" providerId="ADAL" clId="{F0489E2D-71FA-4D77-840A-7A080AEA5466}" dt="2024-10-28T04:39:38.829" v="703" actId="1076"/>
          <ac:spMkLst>
            <pc:docMk/>
            <pc:sldMk cId="1561219105" sldId="828"/>
            <ac:spMk id="49" creationId="{FDB15DBD-3E1D-F8AD-A912-96E315A6F6B3}"/>
          </ac:spMkLst>
        </pc:spChg>
        <pc:spChg chg="mod">
          <ac:chgData name="Dufaure, Thierry (SI EA R&amp;D AR)" userId="ffcfe309-4596-4a62-abfc-5658e06371cb" providerId="ADAL" clId="{F0489E2D-71FA-4D77-840A-7A080AEA5466}" dt="2024-10-28T04:39:38.829" v="703" actId="1076"/>
          <ac:spMkLst>
            <pc:docMk/>
            <pc:sldMk cId="1561219105" sldId="828"/>
            <ac:spMk id="50" creationId="{CC283C6F-905F-9258-98E5-9A9EBC67CA9B}"/>
          </ac:spMkLst>
        </pc:spChg>
        <pc:spChg chg="mod">
          <ac:chgData name="Dufaure, Thierry (SI EA R&amp;D AR)" userId="ffcfe309-4596-4a62-abfc-5658e06371cb" providerId="ADAL" clId="{F0489E2D-71FA-4D77-840A-7A080AEA5466}" dt="2024-10-28T04:39:38.829" v="703" actId="1076"/>
          <ac:spMkLst>
            <pc:docMk/>
            <pc:sldMk cId="1561219105" sldId="828"/>
            <ac:spMk id="51" creationId="{C08222A1-1B63-56CA-4F42-A5B44B66B28E}"/>
          </ac:spMkLst>
        </pc:spChg>
        <pc:spChg chg="add mod">
          <ac:chgData name="Dufaure, Thierry (SI EA R&amp;D AR)" userId="ffcfe309-4596-4a62-abfc-5658e06371cb" providerId="ADAL" clId="{F0489E2D-71FA-4D77-840A-7A080AEA5466}" dt="2024-10-28T04:30:21.001" v="513" actId="1036"/>
          <ac:spMkLst>
            <pc:docMk/>
            <pc:sldMk cId="1561219105" sldId="828"/>
            <ac:spMk id="52" creationId="{F67FDAA2-3E8A-B9E3-C128-7AF4C0BB7167}"/>
          </ac:spMkLst>
        </pc:spChg>
        <pc:spChg chg="mod topLvl">
          <ac:chgData name="Dufaure, Thierry (SI EA R&amp;D AR)" userId="ffcfe309-4596-4a62-abfc-5658e06371cb" providerId="ADAL" clId="{F0489E2D-71FA-4D77-840A-7A080AEA5466}" dt="2024-10-28T04:41:21.412" v="729" actId="20577"/>
          <ac:spMkLst>
            <pc:docMk/>
            <pc:sldMk cId="1561219105" sldId="828"/>
            <ac:spMk id="55" creationId="{5335DB05-B3DB-7DAC-7FA6-5E9E0BB93363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59" creationId="{C444C9E5-9551-587E-7CD5-8DDD80A71EEA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60" creationId="{54F3E924-D230-F9F5-33D6-1138C5683332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61" creationId="{7DC17311-D626-77DD-95C6-C2911E503623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62" creationId="{6E50970B-446D-D29A-0738-BAC39E694722}"/>
          </ac:spMkLst>
        </pc:spChg>
        <pc:spChg chg="mod topLvl">
          <ac:chgData name="Dufaure, Thierry (SI EA R&amp;D AR)" userId="ffcfe309-4596-4a62-abfc-5658e06371cb" providerId="ADAL" clId="{F0489E2D-71FA-4D77-840A-7A080AEA5466}" dt="2024-10-28T04:46:27.893" v="892" actId="20577"/>
          <ac:spMkLst>
            <pc:docMk/>
            <pc:sldMk cId="1561219105" sldId="828"/>
            <ac:spMk id="66" creationId="{FCB914B1-93C3-CDEB-3A6D-BD5B4FE7A565}"/>
          </ac:spMkLst>
        </pc:spChg>
        <pc:spChg chg="mod">
          <ac:chgData name="Dufaure, Thierry (SI EA R&amp;D AR)" userId="ffcfe309-4596-4a62-abfc-5658e06371cb" providerId="ADAL" clId="{F0489E2D-71FA-4D77-840A-7A080AEA5466}" dt="2024-10-28T04:41:38.864" v="733" actId="20577"/>
          <ac:spMkLst>
            <pc:docMk/>
            <pc:sldMk cId="1561219105" sldId="828"/>
            <ac:spMk id="68" creationId="{A0AEC107-78DA-5E3E-5ED1-B21F0DD87CC7}"/>
          </ac:spMkLst>
        </pc:spChg>
        <pc:spChg chg="mod">
          <ac:chgData name="Dufaure, Thierry (SI EA R&amp;D AR)" userId="ffcfe309-4596-4a62-abfc-5658e06371cb" providerId="ADAL" clId="{F0489E2D-71FA-4D77-840A-7A080AEA5466}" dt="2024-10-28T04:41:35.660" v="731" actId="20577"/>
          <ac:spMkLst>
            <pc:docMk/>
            <pc:sldMk cId="1561219105" sldId="828"/>
            <ac:spMk id="70" creationId="{971FCEE5-1631-0BC5-A875-DA2C6589312A}"/>
          </ac:spMkLst>
        </pc:spChg>
        <pc:spChg chg="mod topLvl">
          <ac:chgData name="Dufaure, Thierry (SI EA R&amp;D AR)" userId="ffcfe309-4596-4a62-abfc-5658e06371cb" providerId="ADAL" clId="{F0489E2D-71FA-4D77-840A-7A080AEA5466}" dt="2024-10-28T04:43:55.770" v="767" actId="20577"/>
          <ac:spMkLst>
            <pc:docMk/>
            <pc:sldMk cId="1561219105" sldId="828"/>
            <ac:spMk id="74" creationId="{70233B5F-7B03-2B2F-4975-69FA801E3210}"/>
          </ac:spMkLst>
        </pc:spChg>
        <pc:spChg chg="mod">
          <ac:chgData name="Dufaure, Thierry (SI EA R&amp;D AR)" userId="ffcfe309-4596-4a62-abfc-5658e06371cb" providerId="ADAL" clId="{F0489E2D-71FA-4D77-840A-7A080AEA5466}" dt="2024-10-28T04:42:34.893" v="752" actId="20577"/>
          <ac:spMkLst>
            <pc:docMk/>
            <pc:sldMk cId="1561219105" sldId="828"/>
            <ac:spMk id="76" creationId="{A5714E5B-E9F1-895A-566F-CE22E3ED8218}"/>
          </ac:spMkLst>
        </pc:spChg>
        <pc:spChg chg="mod">
          <ac:chgData name="Dufaure, Thierry (SI EA R&amp;D AR)" userId="ffcfe309-4596-4a62-abfc-5658e06371cb" providerId="ADAL" clId="{F0489E2D-71FA-4D77-840A-7A080AEA5466}" dt="2024-10-28T04:40:52.102" v="714" actId="20577"/>
          <ac:spMkLst>
            <pc:docMk/>
            <pc:sldMk cId="1561219105" sldId="828"/>
            <ac:spMk id="78" creationId="{7DAA9CBF-6CD0-40C7-5D44-23D779B1153C}"/>
          </ac:spMkLst>
        </pc:spChg>
        <pc:spChg chg="mod topLvl">
          <ac:chgData name="Dufaure, Thierry (SI EA R&amp;D AR)" userId="ffcfe309-4596-4a62-abfc-5658e06371cb" providerId="ADAL" clId="{F0489E2D-71FA-4D77-840A-7A080AEA5466}" dt="2024-10-28T04:47:16.655" v="903" actId="20577"/>
          <ac:spMkLst>
            <pc:docMk/>
            <pc:sldMk cId="1561219105" sldId="828"/>
            <ac:spMk id="82" creationId="{752FFD1D-9DA0-11B6-86ED-EE74E2B6E06C}"/>
          </ac:spMkLst>
        </pc:spChg>
        <pc:spChg chg="mod">
          <ac:chgData name="Dufaure, Thierry (SI EA R&amp;D AR)" userId="ffcfe309-4596-4a62-abfc-5658e06371cb" providerId="ADAL" clId="{F0489E2D-71FA-4D77-840A-7A080AEA5466}" dt="2024-10-28T04:42:08.860" v="742" actId="20577"/>
          <ac:spMkLst>
            <pc:docMk/>
            <pc:sldMk cId="1561219105" sldId="828"/>
            <ac:spMk id="84" creationId="{90E49C45-E68E-F811-F6A0-BDD831DDC000}"/>
          </ac:spMkLst>
        </pc:spChg>
        <pc:spChg chg="mod">
          <ac:chgData name="Dufaure, Thierry (SI EA R&amp;D AR)" userId="ffcfe309-4596-4a62-abfc-5658e06371cb" providerId="ADAL" clId="{F0489E2D-71FA-4D77-840A-7A080AEA5466}" dt="2024-10-28T04:39:08.425" v="697" actId="1076"/>
          <ac:spMkLst>
            <pc:docMk/>
            <pc:sldMk cId="1561219105" sldId="828"/>
            <ac:spMk id="86" creationId="{7D6C8439-734C-99DF-FC91-DEF81B87609A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88" creationId="{6C80F2E7-5B4F-9D30-FC9E-9480F3387F43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15.801" v="664" actId="165"/>
          <ac:spMkLst>
            <pc:docMk/>
            <pc:sldMk cId="1561219105" sldId="828"/>
            <ac:spMk id="89" creationId="{EBACB7CF-8663-3FEE-1142-A7F8F78A032B}"/>
          </ac:spMkLst>
        </pc:spChg>
        <pc:spChg chg="add mod">
          <ac:chgData name="Dufaure, Thierry (SI EA R&amp;D AR)" userId="ffcfe309-4596-4a62-abfc-5658e06371cb" providerId="ADAL" clId="{F0489E2D-71FA-4D77-840A-7A080AEA5466}" dt="2024-10-28T04:31:10.335" v="527" actId="1076"/>
          <ac:spMkLst>
            <pc:docMk/>
            <pc:sldMk cId="1561219105" sldId="828"/>
            <ac:spMk id="90" creationId="{B1E05EB1-35DF-2FE6-A2C5-7B966F6B342A}"/>
          </ac:spMkLst>
        </pc:spChg>
        <pc:spChg chg="add del mod">
          <ac:chgData name="Dufaure, Thierry (SI EA R&amp;D AR)" userId="ffcfe309-4596-4a62-abfc-5658e06371cb" providerId="ADAL" clId="{F0489E2D-71FA-4D77-840A-7A080AEA5466}" dt="2024-10-28T04:36:38.842" v="656" actId="478"/>
          <ac:spMkLst>
            <pc:docMk/>
            <pc:sldMk cId="1561219105" sldId="828"/>
            <ac:spMk id="93" creationId="{99D026F7-F219-E27E-39D0-19BE18683712}"/>
          </ac:spMkLst>
        </pc:spChg>
        <pc:spChg chg="add del mod">
          <ac:chgData name="Dufaure, Thierry (SI EA R&amp;D AR)" userId="ffcfe309-4596-4a62-abfc-5658e06371cb" providerId="ADAL" clId="{F0489E2D-71FA-4D77-840A-7A080AEA5466}" dt="2024-10-28T04:36:40.459" v="658" actId="478"/>
          <ac:spMkLst>
            <pc:docMk/>
            <pc:sldMk cId="1561219105" sldId="828"/>
            <ac:spMk id="94" creationId="{A2CCD3E1-2CC4-EFEA-CBED-641C2E93F872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39.270" v="685" actId="1037"/>
          <ac:spMkLst>
            <pc:docMk/>
            <pc:sldMk cId="1561219105" sldId="828"/>
            <ac:spMk id="96" creationId="{6A93301B-B73B-99C4-07E4-1F59B7AFC570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39.270" v="685" actId="1037"/>
          <ac:spMkLst>
            <pc:docMk/>
            <pc:sldMk cId="1561219105" sldId="828"/>
            <ac:spMk id="97" creationId="{8B143B3D-3DAE-AB66-C390-47630305053F}"/>
          </ac:spMkLst>
        </pc:spChg>
        <pc:spChg chg="mod topLvl">
          <ac:chgData name="Dufaure, Thierry (SI EA R&amp;D AR)" userId="ffcfe309-4596-4a62-abfc-5658e06371cb" providerId="ADAL" clId="{F0489E2D-71FA-4D77-840A-7A080AEA5466}" dt="2024-10-28T04:37:39.270" v="685" actId="1037"/>
          <ac:spMkLst>
            <pc:docMk/>
            <pc:sldMk cId="1561219105" sldId="828"/>
            <ac:spMk id="98" creationId="{540F84BE-C5AE-FD5C-B526-0AB457EAE812}"/>
          </ac:spMkLst>
        </pc:spChg>
        <pc:spChg chg="add mod">
          <ac:chgData name="Dufaure, Thierry (SI EA R&amp;D AR)" userId="ffcfe309-4596-4a62-abfc-5658e06371cb" providerId="ADAL" clId="{F0489E2D-71FA-4D77-840A-7A080AEA5466}" dt="2024-10-28T04:40:30.174" v="709" actId="20577"/>
          <ac:spMkLst>
            <pc:docMk/>
            <pc:sldMk cId="1561219105" sldId="828"/>
            <ac:spMk id="104" creationId="{E3C1C49E-F8E9-FBCA-08B0-0D90E41B97A8}"/>
          </ac:spMkLst>
        </pc:spChg>
        <pc:spChg chg="add mod">
          <ac:chgData name="Dufaure, Thierry (SI EA R&amp;D AR)" userId="ffcfe309-4596-4a62-abfc-5658e06371cb" providerId="ADAL" clId="{F0489E2D-71FA-4D77-840A-7A080AEA5466}" dt="2024-10-28T04:45:19.859" v="840" actId="20577"/>
          <ac:spMkLst>
            <pc:docMk/>
            <pc:sldMk cId="1561219105" sldId="828"/>
            <ac:spMk id="105" creationId="{7FB49664-FF56-8F23-4585-334A03B2F241}"/>
          </ac:spMkLst>
        </pc:s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6" creationId="{F6422981-A1DD-2017-F3E2-0BAC4498CB2F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10" creationId="{E048E3E2-10AC-7922-D39E-FED9E9BCB7EF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14" creationId="{87FDDF27-22C8-4D5C-4CD5-7CA9200D7C36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5:11.913" v="633" actId="165"/>
          <ac:grpSpMkLst>
            <pc:docMk/>
            <pc:sldMk cId="1561219105" sldId="828"/>
            <ac:grpSpMk id="18" creationId="{9782363B-CAE9-574B-7B14-A2A99F9A223D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5:21.945" v="634" actId="165"/>
          <ac:grpSpMkLst>
            <pc:docMk/>
            <pc:sldMk cId="1561219105" sldId="828"/>
            <ac:grpSpMk id="19" creationId="{01A9D52A-40AF-2E85-4D8C-A81A8400351E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20" creationId="{11AC4504-0C86-1B99-4978-330BDA0D4D95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22" creationId="{C8E772E3-0B7B-7114-35B9-9B247E663779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28" creationId="{56D28170-427D-11C8-5E22-1814A4884721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34" creationId="{A637B70C-28A9-49A6-4FA9-9B2A82450BF4}"/>
          </ac:grpSpMkLst>
        </pc:grpChg>
        <pc:grpChg chg="add del mod topLvl">
          <ac:chgData name="Dufaure, Thierry (SI EA R&amp;D AR)" userId="ffcfe309-4596-4a62-abfc-5658e06371cb" providerId="ADAL" clId="{F0489E2D-71FA-4D77-840A-7A080AEA5466}" dt="2024-10-28T04:39:29.659" v="701" actId="165"/>
          <ac:grpSpMkLst>
            <pc:docMk/>
            <pc:sldMk cId="1561219105" sldId="828"/>
            <ac:grpSpMk id="35" creationId="{78A57D16-7D3F-8ED7-3FCE-7D0EAB001B1C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42:49.343" v="753" actId="14100"/>
          <ac:grpSpMkLst>
            <pc:docMk/>
            <pc:sldMk cId="1561219105" sldId="828"/>
            <ac:grpSpMk id="36" creationId="{573C3CC7-667E-3A80-DD7B-662ADAA9C028}"/>
          </ac:grpSpMkLst>
        </pc:grpChg>
        <pc:grpChg chg="mod">
          <ac:chgData name="Dufaure, Thierry (SI EA R&amp;D AR)" userId="ffcfe309-4596-4a62-abfc-5658e06371cb" providerId="ADAL" clId="{F0489E2D-71FA-4D77-840A-7A080AEA5466}" dt="2024-10-28T04:42:49.343" v="753" actId="14100"/>
          <ac:grpSpMkLst>
            <pc:docMk/>
            <pc:sldMk cId="1561219105" sldId="828"/>
            <ac:grpSpMk id="38" creationId="{A66EE73A-6235-E5BE-DC4C-C1B15145FA94}"/>
          </ac:grpSpMkLst>
        </pc:grpChg>
        <pc:grpChg chg="mod">
          <ac:chgData name="Dufaure, Thierry (SI EA R&amp;D AR)" userId="ffcfe309-4596-4a62-abfc-5658e06371cb" providerId="ADAL" clId="{F0489E2D-71FA-4D77-840A-7A080AEA5466}" dt="2024-10-28T04:42:49.343" v="753" actId="14100"/>
          <ac:grpSpMkLst>
            <pc:docMk/>
            <pc:sldMk cId="1561219105" sldId="828"/>
            <ac:grpSpMk id="39" creationId="{17B26CA9-DAA1-A5AE-194C-546E47128810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9:38.829" v="703" actId="1076"/>
          <ac:grpSpMkLst>
            <pc:docMk/>
            <pc:sldMk cId="1561219105" sldId="828"/>
            <ac:grpSpMk id="45" creationId="{6EEEB25A-ADCB-3B35-493D-385B4AD4E317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9:33.541" v="702" actId="478"/>
          <ac:grpSpMkLst>
            <pc:docMk/>
            <pc:sldMk cId="1561219105" sldId="828"/>
            <ac:grpSpMk id="46" creationId="{B281AF0E-7E8F-6A86-647B-9B1E07A25B45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5:59.760" v="647" actId="165"/>
          <ac:grpSpMkLst>
            <pc:docMk/>
            <pc:sldMk cId="1561219105" sldId="828"/>
            <ac:grpSpMk id="53" creationId="{23FD1C2D-3871-64F1-DB05-5CCAF728E65C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6:09.090" v="648" actId="165"/>
          <ac:grpSpMkLst>
            <pc:docMk/>
            <pc:sldMk cId="1561219105" sldId="828"/>
            <ac:grpSpMk id="54" creationId="{AE708D49-0B03-1317-842B-D7C91FC3D414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56" creationId="{3521C717-8F19-D7A0-1CF3-19F964C9F41D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57" creationId="{5FACF443-1A39-E1F0-81D3-D8F0A16F1CF2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63" creationId="{E8246F4D-C7BA-DB7E-BB7F-D6D4558BCB7E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64" creationId="{C93034C6-BBB3-B391-E314-F8B702CAE49A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65" creationId="{58289212-159E-6DAD-1BE7-4DAC8CED144C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71" creationId="{34014042-F9CC-E2F3-5DAF-50A64F285176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72" creationId="{5462140F-852D-5975-4D77-9DDF473DBD44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73" creationId="{FA7FE2B2-C622-197C-4180-9F40A09DE0B6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79" creationId="{0B7235E3-A328-91CF-D24B-3524A8207ABE}"/>
          </ac:grpSpMkLst>
        </pc:grpChg>
        <pc:grpChg chg="del mod topLvl">
          <ac:chgData name="Dufaure, Thierry (SI EA R&amp;D AR)" userId="ffcfe309-4596-4a62-abfc-5658e06371cb" providerId="ADAL" clId="{F0489E2D-71FA-4D77-840A-7A080AEA5466}" dt="2024-10-28T04:39:11.546" v="698" actId="478"/>
          <ac:grpSpMkLst>
            <pc:docMk/>
            <pc:sldMk cId="1561219105" sldId="828"/>
            <ac:grpSpMk id="80" creationId="{FE96175F-816F-FD48-941E-E94BC7E05B62}"/>
          </ac:grpSpMkLst>
        </pc:grpChg>
        <pc:grpChg chg="mod topLvl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81" creationId="{B96A5601-CF04-3446-CDC6-B543E62BFA49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87" creationId="{FD4DD7C7-F93A-8041-E384-9AF0DE002C49}"/>
          </ac:grpSpMkLst>
        </pc:grpChg>
        <pc:grpChg chg="add del mod">
          <ac:chgData name="Dufaure, Thierry (SI EA R&amp;D AR)" userId="ffcfe309-4596-4a62-abfc-5658e06371cb" providerId="ADAL" clId="{F0489E2D-71FA-4D77-840A-7A080AEA5466}" dt="2024-10-28T04:37:15.801" v="664" actId="165"/>
          <ac:grpSpMkLst>
            <pc:docMk/>
            <pc:sldMk cId="1561219105" sldId="828"/>
            <ac:grpSpMk id="95" creationId="{038D9CC2-3E31-E724-70D6-27838528E2C2}"/>
          </ac:grpSpMkLst>
        </pc:grpChg>
        <pc:cxnChg chg="mod topLvl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23" creationId="{9A44FB95-11F9-396E-2C2A-FBD383555EE6}"/>
          </ac:cxnSpMkLst>
        </pc:cxnChg>
        <pc:cxnChg chg="mod topLvl">
          <ac:chgData name="Dufaure, Thierry (SI EA R&amp;D AR)" userId="ffcfe309-4596-4a62-abfc-5658e06371cb" providerId="ADAL" clId="{F0489E2D-71FA-4D77-840A-7A080AEA5466}" dt="2024-10-28T04:35:25.549" v="639" actId="1036"/>
          <ac:cxnSpMkLst>
            <pc:docMk/>
            <pc:sldMk cId="1561219105" sldId="828"/>
            <ac:cxnSpMk id="29" creationId="{6BC826BC-1DE6-26F3-932E-2C14979AE14E}"/>
          </ac:cxnSpMkLst>
        </pc:cxnChg>
        <pc:cxnChg chg="mod">
          <ac:chgData name="Dufaure, Thierry (SI EA R&amp;D AR)" userId="ffcfe309-4596-4a62-abfc-5658e06371cb" providerId="ADAL" clId="{F0489E2D-71FA-4D77-840A-7A080AEA5466}" dt="2024-10-28T04:42:49.343" v="753" actId="14100"/>
          <ac:cxnSpMkLst>
            <pc:docMk/>
            <pc:sldMk cId="1561219105" sldId="828"/>
            <ac:cxnSpMk id="40" creationId="{BB5B3447-B940-427D-58A4-D276F6EC7316}"/>
          </ac:cxnSpMkLst>
        </pc:cxnChg>
        <pc:cxnChg chg="mod">
          <ac:chgData name="Dufaure, Thierry (SI EA R&amp;D AR)" userId="ffcfe309-4596-4a62-abfc-5658e06371cb" providerId="ADAL" clId="{F0489E2D-71FA-4D77-840A-7A080AEA5466}" dt="2024-10-28T04:39:33.541" v="702" actId="478"/>
          <ac:cxnSpMkLst>
            <pc:docMk/>
            <pc:sldMk cId="1561219105" sldId="828"/>
            <ac:cxnSpMk id="47" creationId="{19DF0964-F5AB-6BE5-D22A-848CD813ACEB}"/>
          </ac:cxnSpMkLst>
        </pc:cxnChg>
        <pc:cxnChg chg="mod topLvl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58" creationId="{AF7E9D45-3B64-02EF-4904-7FE15C2FBE50}"/>
          </ac:cxnSpMkLst>
        </pc:cxnChg>
        <pc:cxnChg chg="mod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67" creationId="{F88F7099-2DFE-C296-086D-C928198959F9}"/>
          </ac:cxnSpMkLst>
        </pc:cxnChg>
        <pc:cxnChg chg="mod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69" creationId="{4FEF1A1F-4C47-87FB-81CF-B1BBEDE4F4B6}"/>
          </ac:cxnSpMkLst>
        </pc:cxnChg>
        <pc:cxnChg chg="mod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75" creationId="{59A93A0F-4DEA-E1E1-E00D-F0D21CA84650}"/>
          </ac:cxnSpMkLst>
        </pc:cxnChg>
        <pc:cxnChg chg="mod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77" creationId="{5FC111C8-2F8C-FDF0-98C0-899E056F953C}"/>
          </ac:cxnSpMkLst>
        </pc:cxnChg>
        <pc:cxnChg chg="mod">
          <ac:chgData name="Dufaure, Thierry (SI EA R&amp;D AR)" userId="ffcfe309-4596-4a62-abfc-5658e06371cb" providerId="ADAL" clId="{F0489E2D-71FA-4D77-840A-7A080AEA5466}" dt="2024-10-28T04:37:15.801" v="664" actId="165"/>
          <ac:cxnSpMkLst>
            <pc:docMk/>
            <pc:sldMk cId="1561219105" sldId="828"/>
            <ac:cxnSpMk id="83" creationId="{42F59991-A710-F901-30A6-94B0FD00C563}"/>
          </ac:cxnSpMkLst>
        </pc:cxnChg>
        <pc:cxnChg chg="mod">
          <ac:chgData name="Dufaure, Thierry (SI EA R&amp;D AR)" userId="ffcfe309-4596-4a62-abfc-5658e06371cb" providerId="ADAL" clId="{F0489E2D-71FA-4D77-840A-7A080AEA5466}" dt="2024-10-28T04:39:11.546" v="698" actId="478"/>
          <ac:cxnSpMkLst>
            <pc:docMk/>
            <pc:sldMk cId="1561219105" sldId="828"/>
            <ac:cxnSpMk id="85" creationId="{9EB91876-DEB7-A8B4-B600-E5965D13141C}"/>
          </ac:cxnSpMkLst>
        </pc:cxnChg>
        <pc:cxnChg chg="add del mod">
          <ac:chgData name="Dufaure, Thierry (SI EA R&amp;D AR)" userId="ffcfe309-4596-4a62-abfc-5658e06371cb" providerId="ADAL" clId="{F0489E2D-71FA-4D77-840A-7A080AEA5466}" dt="2024-10-28T04:37:34.304" v="668" actId="478"/>
          <ac:cxnSpMkLst>
            <pc:docMk/>
            <pc:sldMk cId="1561219105" sldId="828"/>
            <ac:cxnSpMk id="99" creationId="{F8200B65-6125-FBDD-3060-5E354B1C9565}"/>
          </ac:cxnSpMkLst>
        </pc:cxnChg>
        <pc:cxnChg chg="add mod">
          <ac:chgData name="Dufaure, Thierry (SI EA R&amp;D AR)" userId="ffcfe309-4596-4a62-abfc-5658e06371cb" providerId="ADAL" clId="{F0489E2D-71FA-4D77-840A-7A080AEA5466}" dt="2024-10-28T04:38:16.680" v="690" actId="1582"/>
          <ac:cxnSpMkLst>
            <pc:docMk/>
            <pc:sldMk cId="1561219105" sldId="828"/>
            <ac:cxnSpMk id="102" creationId="{EB500F70-D21B-6A5C-D7BF-0F91626BC6D8}"/>
          </ac:cxnSpMkLst>
        </pc:cxnChg>
      </pc:sldChg>
      <pc:sldChg chg="addSp delSp modSp add mod">
        <pc:chgData name="Dufaure, Thierry (SI EA R&amp;D AR)" userId="ffcfe309-4596-4a62-abfc-5658e06371cb" providerId="ADAL" clId="{F0489E2D-71FA-4D77-840A-7A080AEA5466}" dt="2024-10-28T04:53:21.294" v="1109"/>
        <pc:sldMkLst>
          <pc:docMk/>
          <pc:sldMk cId="281134183" sldId="829"/>
        </pc:sldMkLst>
        <pc:spChg chg="mod">
          <ac:chgData name="Dufaure, Thierry (SI EA R&amp;D AR)" userId="ffcfe309-4596-4a62-abfc-5658e06371cb" providerId="ADAL" clId="{F0489E2D-71FA-4D77-840A-7A080AEA5466}" dt="2024-10-28T04:53:21.294" v="1109"/>
          <ac:spMkLst>
            <pc:docMk/>
            <pc:sldMk cId="281134183" sldId="829"/>
            <ac:spMk id="2" creationId="{44D0D1F2-CEAF-5BBB-B3D3-1EBBF96367DF}"/>
          </ac:spMkLst>
        </pc:spChg>
        <pc:spChg chg="add mod">
          <ac:chgData name="Dufaure, Thierry (SI EA R&amp;D AR)" userId="ffcfe309-4596-4a62-abfc-5658e06371cb" providerId="ADAL" clId="{F0489E2D-71FA-4D77-840A-7A080AEA5466}" dt="2024-10-28T04:48:46.371" v="940" actId="1076"/>
          <ac:spMkLst>
            <pc:docMk/>
            <pc:sldMk cId="281134183" sldId="829"/>
            <ac:spMk id="3" creationId="{C22B1A10-95C9-380D-00F8-120128F3E276}"/>
          </ac:spMkLst>
        </pc:spChg>
        <pc:spChg chg="add mod">
          <ac:chgData name="Dufaure, Thierry (SI EA R&amp;D AR)" userId="ffcfe309-4596-4a62-abfc-5658e06371cb" providerId="ADAL" clId="{F0489E2D-71FA-4D77-840A-7A080AEA5466}" dt="2024-10-28T04:48:53.093" v="943" actId="20577"/>
          <ac:spMkLst>
            <pc:docMk/>
            <pc:sldMk cId="281134183" sldId="829"/>
            <ac:spMk id="6" creationId="{B57468DA-41BD-2558-7986-196B8FE60A2D}"/>
          </ac:spMkLst>
        </pc:spChg>
        <pc:spChg chg="add mod">
          <ac:chgData name="Dufaure, Thierry (SI EA R&amp;D AR)" userId="ffcfe309-4596-4a62-abfc-5658e06371cb" providerId="ADAL" clId="{F0489E2D-71FA-4D77-840A-7A080AEA5466}" dt="2024-10-28T04:48:46.371" v="940" actId="1076"/>
          <ac:spMkLst>
            <pc:docMk/>
            <pc:sldMk cId="281134183" sldId="829"/>
            <ac:spMk id="10" creationId="{3538BD8D-EDE9-DF29-40CB-56FB2B889D02}"/>
          </ac:spMkLst>
        </pc:spChg>
        <pc:spChg chg="add mod">
          <ac:chgData name="Dufaure, Thierry (SI EA R&amp;D AR)" userId="ffcfe309-4596-4a62-abfc-5658e06371cb" providerId="ADAL" clId="{F0489E2D-71FA-4D77-840A-7A080AEA5466}" dt="2024-10-28T04:50:13.261" v="991" actId="20577"/>
          <ac:spMkLst>
            <pc:docMk/>
            <pc:sldMk cId="281134183" sldId="829"/>
            <ac:spMk id="28" creationId="{6AECAB8A-4CFE-8BBC-FD37-D1071A4E9D3F}"/>
          </ac:spMkLst>
        </pc:spChg>
        <pc:spChg chg="mod">
          <ac:chgData name="Dufaure, Thierry (SI EA R&amp;D AR)" userId="ffcfe309-4596-4a62-abfc-5658e06371cb" providerId="ADAL" clId="{F0489E2D-71FA-4D77-840A-7A080AEA5466}" dt="2024-10-28T04:51:05.717" v="1033" actId="20577"/>
          <ac:spMkLst>
            <pc:docMk/>
            <pc:sldMk cId="281134183" sldId="829"/>
            <ac:spMk id="55" creationId="{5335DB05-B3DB-7DAC-7FA6-5E9E0BB93363}"/>
          </ac:spMkLst>
        </pc:spChg>
        <pc:spChg chg="mod">
          <ac:chgData name="Dufaure, Thierry (SI EA R&amp;D AR)" userId="ffcfe309-4596-4a62-abfc-5658e06371cb" providerId="ADAL" clId="{F0489E2D-71FA-4D77-840A-7A080AEA5466}" dt="2024-10-28T04:49:01.414" v="945" actId="20577"/>
          <ac:spMkLst>
            <pc:docMk/>
            <pc:sldMk cId="281134183" sldId="829"/>
            <ac:spMk id="59" creationId="{C444C9E5-9551-587E-7CD5-8DDD80A71EEA}"/>
          </ac:spMkLst>
        </pc:spChg>
        <pc:spChg chg="mod">
          <ac:chgData name="Dufaure, Thierry (SI EA R&amp;D AR)" userId="ffcfe309-4596-4a62-abfc-5658e06371cb" providerId="ADAL" clId="{F0489E2D-71FA-4D77-840A-7A080AEA5466}" dt="2024-10-28T04:48:37.123" v="938" actId="1038"/>
          <ac:spMkLst>
            <pc:docMk/>
            <pc:sldMk cId="281134183" sldId="829"/>
            <ac:spMk id="60" creationId="{54F3E924-D230-F9F5-33D6-1138C5683332}"/>
          </ac:spMkLst>
        </pc:spChg>
        <pc:spChg chg="mod">
          <ac:chgData name="Dufaure, Thierry (SI EA R&amp;D AR)" userId="ffcfe309-4596-4a62-abfc-5658e06371cb" providerId="ADAL" clId="{F0489E2D-71FA-4D77-840A-7A080AEA5466}" dt="2024-10-28T04:48:37.123" v="938" actId="1038"/>
          <ac:spMkLst>
            <pc:docMk/>
            <pc:sldMk cId="281134183" sldId="829"/>
            <ac:spMk id="61" creationId="{7DC17311-D626-77DD-95C6-C2911E503623}"/>
          </ac:spMkLst>
        </pc:spChg>
        <pc:spChg chg="mod">
          <ac:chgData name="Dufaure, Thierry (SI EA R&amp;D AR)" userId="ffcfe309-4596-4a62-abfc-5658e06371cb" providerId="ADAL" clId="{F0489E2D-71FA-4D77-840A-7A080AEA5466}" dt="2024-10-28T04:48:37.123" v="938" actId="1038"/>
          <ac:spMkLst>
            <pc:docMk/>
            <pc:sldMk cId="281134183" sldId="829"/>
            <ac:spMk id="62" creationId="{6E50970B-446D-D29A-0738-BAC39E694722}"/>
          </ac:spMkLst>
        </pc:spChg>
        <pc:spChg chg="mod">
          <ac:chgData name="Dufaure, Thierry (SI EA R&amp;D AR)" userId="ffcfe309-4596-4a62-abfc-5658e06371cb" providerId="ADAL" clId="{F0489E2D-71FA-4D77-840A-7A080AEA5466}" dt="2024-10-28T04:51:21.576" v="1049" actId="20577"/>
          <ac:spMkLst>
            <pc:docMk/>
            <pc:sldMk cId="281134183" sldId="829"/>
            <ac:spMk id="66" creationId="{FCB914B1-93C3-CDEB-3A6D-BD5B4FE7A565}"/>
          </ac:spMkLst>
        </pc:spChg>
        <pc:spChg chg="del mod topLvl">
          <ac:chgData name="Dufaure, Thierry (SI EA R&amp;D AR)" userId="ffcfe309-4596-4a62-abfc-5658e06371cb" providerId="ADAL" clId="{F0489E2D-71FA-4D77-840A-7A080AEA5466}" dt="2024-10-28T04:49:37.383" v="976" actId="478"/>
          <ac:spMkLst>
            <pc:docMk/>
            <pc:sldMk cId="281134183" sldId="829"/>
            <ac:spMk id="68" creationId="{A0AEC107-78DA-5E3E-5ED1-B21F0DD87CC7}"/>
          </ac:spMkLst>
        </pc:spChg>
        <pc:spChg chg="mod">
          <ac:chgData name="Dufaure, Thierry (SI EA R&amp;D AR)" userId="ffcfe309-4596-4a62-abfc-5658e06371cb" providerId="ADAL" clId="{F0489E2D-71FA-4D77-840A-7A080AEA5466}" dt="2024-10-28T04:50:05.627" v="989" actId="1036"/>
          <ac:spMkLst>
            <pc:docMk/>
            <pc:sldMk cId="281134183" sldId="829"/>
            <ac:spMk id="70" creationId="{971FCEE5-1631-0BC5-A875-DA2C6589312A}"/>
          </ac:spMkLst>
        </pc:spChg>
        <pc:spChg chg="mod ord">
          <ac:chgData name="Dufaure, Thierry (SI EA R&amp;D AR)" userId="ffcfe309-4596-4a62-abfc-5658e06371cb" providerId="ADAL" clId="{F0489E2D-71FA-4D77-840A-7A080AEA5466}" dt="2024-10-28T04:49:24.213" v="973" actId="20577"/>
          <ac:spMkLst>
            <pc:docMk/>
            <pc:sldMk cId="281134183" sldId="829"/>
            <ac:spMk id="88" creationId="{6C80F2E7-5B4F-9D30-FC9E-9480F3387F43}"/>
          </ac:spMkLst>
        </pc:spChg>
        <pc:spChg chg="del">
          <ac:chgData name="Dufaure, Thierry (SI EA R&amp;D AR)" userId="ffcfe309-4596-4a62-abfc-5658e06371cb" providerId="ADAL" clId="{F0489E2D-71FA-4D77-840A-7A080AEA5466}" dt="2024-10-28T04:51:38.612" v="1050" actId="478"/>
          <ac:spMkLst>
            <pc:docMk/>
            <pc:sldMk cId="281134183" sldId="829"/>
            <ac:spMk id="89" creationId="{EBACB7CF-8663-3FEE-1142-A7F8F78A032B}"/>
          </ac:spMkLst>
        </pc:spChg>
        <pc:grpChg chg="add del mod">
          <ac:chgData name="Dufaure, Thierry (SI EA R&amp;D AR)" userId="ffcfe309-4596-4a62-abfc-5658e06371cb" providerId="ADAL" clId="{F0489E2D-71FA-4D77-840A-7A080AEA5466}" dt="2024-10-28T04:50:03.320" v="986" actId="1035"/>
          <ac:grpSpMkLst>
            <pc:docMk/>
            <pc:sldMk cId="281134183" sldId="829"/>
            <ac:grpSpMk id="64" creationId="{C93034C6-BBB3-B391-E314-F8B702CAE49A}"/>
          </ac:grpSpMkLst>
        </pc:grpChg>
        <pc:grpChg chg="del mod">
          <ac:chgData name="Dufaure, Thierry (SI EA R&amp;D AR)" userId="ffcfe309-4596-4a62-abfc-5658e06371cb" providerId="ADAL" clId="{F0489E2D-71FA-4D77-840A-7A080AEA5466}" dt="2024-10-28T04:49:37.383" v="976" actId="478"/>
          <ac:grpSpMkLst>
            <pc:docMk/>
            <pc:sldMk cId="281134183" sldId="829"/>
            <ac:grpSpMk id="65" creationId="{58289212-159E-6DAD-1BE7-4DAC8CED144C}"/>
          </ac:grpSpMkLst>
        </pc:grpChg>
        <pc:cxnChg chg="add mod">
          <ac:chgData name="Dufaure, Thierry (SI EA R&amp;D AR)" userId="ffcfe309-4596-4a62-abfc-5658e06371cb" providerId="ADAL" clId="{F0489E2D-71FA-4D77-840A-7A080AEA5466}" dt="2024-10-28T04:49:10.635" v="948" actId="14100"/>
          <ac:cxnSpMkLst>
            <pc:docMk/>
            <pc:sldMk cId="281134183" sldId="829"/>
            <ac:cxnSpMk id="18" creationId="{9CFB7BB0-B12D-69CA-C45E-AB8CFD41E45A}"/>
          </ac:cxnSpMkLst>
        </pc:cxnChg>
        <pc:cxnChg chg="mod">
          <ac:chgData name="Dufaure, Thierry (SI EA R&amp;D AR)" userId="ffcfe309-4596-4a62-abfc-5658e06371cb" providerId="ADAL" clId="{F0489E2D-71FA-4D77-840A-7A080AEA5466}" dt="2024-10-28T04:48:57.669" v="944" actId="14100"/>
          <ac:cxnSpMkLst>
            <pc:docMk/>
            <pc:sldMk cId="281134183" sldId="829"/>
            <ac:cxnSpMk id="58" creationId="{AF7E9D45-3B64-02EF-4904-7FE15C2FBE50}"/>
          </ac:cxnSpMkLst>
        </pc:cxnChg>
        <pc:cxnChg chg="mod topLvl">
          <ac:chgData name="Dufaure, Thierry (SI EA R&amp;D AR)" userId="ffcfe309-4596-4a62-abfc-5658e06371cb" providerId="ADAL" clId="{F0489E2D-71FA-4D77-840A-7A080AEA5466}" dt="2024-10-28T04:49:37.383" v="976" actId="478"/>
          <ac:cxnSpMkLst>
            <pc:docMk/>
            <pc:sldMk cId="281134183" sldId="829"/>
            <ac:cxnSpMk id="67" creationId="{F88F7099-2DFE-C296-086D-C928198959F9}"/>
          </ac:cxnSpMkLst>
        </pc:cxnChg>
        <pc:cxnChg chg="mod">
          <ac:chgData name="Dufaure, Thierry (SI EA R&amp;D AR)" userId="ffcfe309-4596-4a62-abfc-5658e06371cb" providerId="ADAL" clId="{F0489E2D-71FA-4D77-840A-7A080AEA5466}" dt="2024-10-28T04:48:37.123" v="938" actId="1038"/>
          <ac:cxnSpMkLst>
            <pc:docMk/>
            <pc:sldMk cId="281134183" sldId="829"/>
            <ac:cxnSpMk id="69" creationId="{4FEF1A1F-4C47-87FB-81CF-B1BBEDE4F4B6}"/>
          </ac:cxnSpMkLst>
        </pc:cxnChg>
      </pc:sldChg>
      <pc:sldChg chg="modSp add mod ord">
        <pc:chgData name="Dufaure, Thierry (SI EA R&amp;D AR)" userId="ffcfe309-4596-4a62-abfc-5658e06371cb" providerId="ADAL" clId="{F0489E2D-71FA-4D77-840A-7A080AEA5466}" dt="2024-10-31T07:29:08.798" v="2170" actId="20577"/>
        <pc:sldMkLst>
          <pc:docMk/>
          <pc:sldMk cId="3388525932" sldId="830"/>
        </pc:sldMkLst>
        <pc:spChg chg="mod">
          <ac:chgData name="Dufaure, Thierry (SI EA R&amp;D AR)" userId="ffcfe309-4596-4a62-abfc-5658e06371cb" providerId="ADAL" clId="{F0489E2D-71FA-4D77-840A-7A080AEA5466}" dt="2024-10-28T05:49:11.595" v="1934" actId="20577"/>
          <ac:spMkLst>
            <pc:docMk/>
            <pc:sldMk cId="3388525932" sldId="830"/>
            <ac:spMk id="2" creationId="{44D0D1F2-CEAF-5BBB-B3D3-1EBBF96367DF}"/>
          </ac:spMkLst>
        </pc:spChg>
        <pc:spChg chg="mod">
          <ac:chgData name="Dufaure, Thierry (SI EA R&amp;D AR)" userId="ffcfe309-4596-4a62-abfc-5658e06371cb" providerId="ADAL" clId="{F0489E2D-71FA-4D77-840A-7A080AEA5466}" dt="2024-10-28T04:53:00.222" v="1087" actId="20577"/>
          <ac:spMkLst>
            <pc:docMk/>
            <pc:sldMk cId="3388525932" sldId="830"/>
            <ac:spMk id="8" creationId="{C9060B32-105E-EEFD-A9F9-DE5D789D1FCD}"/>
          </ac:spMkLst>
        </pc:spChg>
        <pc:spChg chg="mod">
          <ac:chgData name="Dufaure, Thierry (SI EA R&amp;D AR)" userId="ffcfe309-4596-4a62-abfc-5658e06371cb" providerId="ADAL" clId="{F0489E2D-71FA-4D77-840A-7A080AEA5466}" dt="2024-10-28T04:53:52.456" v="1121" actId="20577"/>
          <ac:spMkLst>
            <pc:docMk/>
            <pc:sldMk cId="3388525932" sldId="830"/>
            <ac:spMk id="21" creationId="{069A954A-30FE-8F52-65A8-D73DE040E6CB}"/>
          </ac:spMkLst>
        </pc:spChg>
        <pc:spChg chg="mod">
          <ac:chgData name="Dufaure, Thierry (SI EA R&amp;D AR)" userId="ffcfe309-4596-4a62-abfc-5658e06371cb" providerId="ADAL" clId="{F0489E2D-71FA-4D77-840A-7A080AEA5466}" dt="2024-10-28T04:52:44.413" v="1079" actId="13926"/>
          <ac:spMkLst>
            <pc:docMk/>
            <pc:sldMk cId="3388525932" sldId="830"/>
            <ac:spMk id="26" creationId="{40A58153-F3D3-B002-6C2B-97C0094D69BC}"/>
          </ac:spMkLst>
        </pc:spChg>
        <pc:spChg chg="mod">
          <ac:chgData name="Dufaure, Thierry (SI EA R&amp;D AR)" userId="ffcfe309-4596-4a62-abfc-5658e06371cb" providerId="ADAL" clId="{F0489E2D-71FA-4D77-840A-7A080AEA5466}" dt="2024-10-28T04:54:21.226" v="1134" actId="20577"/>
          <ac:spMkLst>
            <pc:docMk/>
            <pc:sldMk cId="3388525932" sldId="830"/>
            <ac:spMk id="37" creationId="{F19F1335-58DB-EBED-8383-B18DCEC949A7}"/>
          </ac:spMkLst>
        </pc:spChg>
        <pc:spChg chg="mod">
          <ac:chgData name="Dufaure, Thierry (SI EA R&amp;D AR)" userId="ffcfe309-4596-4a62-abfc-5658e06371cb" providerId="ADAL" clId="{F0489E2D-71FA-4D77-840A-7A080AEA5466}" dt="2024-10-28T04:52:53.173" v="1083" actId="13926"/>
          <ac:spMkLst>
            <pc:docMk/>
            <pc:sldMk cId="3388525932" sldId="830"/>
            <ac:spMk id="43" creationId="{7FD06EBF-CBA8-E7EB-F1B7-B412B3B148EB}"/>
          </ac:spMkLst>
        </pc:spChg>
        <pc:spChg chg="mod">
          <ac:chgData name="Dufaure, Thierry (SI EA R&amp;D AR)" userId="ffcfe309-4596-4a62-abfc-5658e06371cb" providerId="ADAL" clId="{F0489E2D-71FA-4D77-840A-7A080AEA5466}" dt="2024-10-28T04:53:58.650" v="1123" actId="20577"/>
          <ac:spMkLst>
            <pc:docMk/>
            <pc:sldMk cId="3388525932" sldId="830"/>
            <ac:spMk id="55" creationId="{5335DB05-B3DB-7DAC-7FA6-5E9E0BB93363}"/>
          </ac:spMkLst>
        </pc:spChg>
        <pc:spChg chg="mod">
          <ac:chgData name="Dufaure, Thierry (SI EA R&amp;D AR)" userId="ffcfe309-4596-4a62-abfc-5658e06371cb" providerId="ADAL" clId="{F0489E2D-71FA-4D77-840A-7A080AEA5466}" dt="2024-10-31T07:29:08.798" v="2170" actId="20577"/>
          <ac:spMkLst>
            <pc:docMk/>
            <pc:sldMk cId="3388525932" sldId="830"/>
            <ac:spMk id="61" creationId="{7DC17311-D626-77DD-95C6-C2911E503623}"/>
          </ac:spMkLst>
        </pc:spChg>
        <pc:spChg chg="mod">
          <ac:chgData name="Dufaure, Thierry (SI EA R&amp;D AR)" userId="ffcfe309-4596-4a62-abfc-5658e06371cb" providerId="ADAL" clId="{F0489E2D-71FA-4D77-840A-7A080AEA5466}" dt="2024-10-28T04:54:13.446" v="1128" actId="20577"/>
          <ac:spMkLst>
            <pc:docMk/>
            <pc:sldMk cId="3388525932" sldId="830"/>
            <ac:spMk id="66" creationId="{FCB914B1-93C3-CDEB-3A6D-BD5B4FE7A565}"/>
          </ac:spMkLst>
        </pc:spChg>
        <pc:spChg chg="mod">
          <ac:chgData name="Dufaure, Thierry (SI EA R&amp;D AR)" userId="ffcfe309-4596-4a62-abfc-5658e06371cb" providerId="ADAL" clId="{F0489E2D-71FA-4D77-840A-7A080AEA5466}" dt="2024-10-28T04:54:36.639" v="1165" actId="20577"/>
          <ac:spMkLst>
            <pc:docMk/>
            <pc:sldMk cId="3388525932" sldId="830"/>
            <ac:spMk id="82" creationId="{752FFD1D-9DA0-11B6-86ED-EE74E2B6E06C}"/>
          </ac:spMkLst>
        </pc:spChg>
        <pc:spChg chg="mod">
          <ac:chgData name="Dufaure, Thierry (SI EA R&amp;D AR)" userId="ffcfe309-4596-4a62-abfc-5658e06371cb" providerId="ADAL" clId="{F0489E2D-71FA-4D77-840A-7A080AEA5466}" dt="2024-10-28T04:53:48.114" v="1119" actId="20577"/>
          <ac:spMkLst>
            <pc:docMk/>
            <pc:sldMk cId="3388525932" sldId="830"/>
            <ac:spMk id="105" creationId="{7FB49664-FF56-8F23-4585-334A03B2F241}"/>
          </ac:spMkLst>
        </pc:spChg>
      </pc:sldChg>
      <pc:sldChg chg="addSp delSp modSp new mod">
        <pc:chgData name="Dufaure, Thierry (SI EA R&amp;D AR)" userId="ffcfe309-4596-4a62-abfc-5658e06371cb" providerId="ADAL" clId="{F0489E2D-71FA-4D77-840A-7A080AEA5466}" dt="2024-10-31T08:49:41.987" v="2603" actId="20577"/>
        <pc:sldMkLst>
          <pc:docMk/>
          <pc:sldMk cId="1104577180" sldId="831"/>
        </pc:sldMkLst>
        <pc:spChg chg="mod">
          <ac:chgData name="Dufaure, Thierry (SI EA R&amp;D AR)" userId="ffcfe309-4596-4a62-abfc-5658e06371cb" providerId="ADAL" clId="{F0489E2D-71FA-4D77-840A-7A080AEA5466}" dt="2024-10-28T04:54:58.057" v="1202" actId="20577"/>
          <ac:spMkLst>
            <pc:docMk/>
            <pc:sldMk cId="1104577180" sldId="831"/>
            <ac:spMk id="2" creationId="{DFF014F3-83A6-2B0B-4D0F-26144BDAD409}"/>
          </ac:spMkLst>
        </pc:spChg>
        <pc:spChg chg="mod">
          <ac:chgData name="Dufaure, Thierry (SI EA R&amp;D AR)" userId="ffcfe309-4596-4a62-abfc-5658e06371cb" providerId="ADAL" clId="{F0489E2D-71FA-4D77-840A-7A080AEA5466}" dt="2024-10-31T08:49:41.987" v="2603" actId="20577"/>
          <ac:spMkLst>
            <pc:docMk/>
            <pc:sldMk cId="1104577180" sldId="831"/>
            <ac:spMk id="3" creationId="{8E142FE1-3D52-6ACE-AD80-304FFC9EA11C}"/>
          </ac:spMkLst>
        </pc:spChg>
        <pc:picChg chg="add mod">
          <ac:chgData name="Dufaure, Thierry (SI EA R&amp;D AR)" userId="ffcfe309-4596-4a62-abfc-5658e06371cb" providerId="ADAL" clId="{F0489E2D-71FA-4D77-840A-7A080AEA5466}" dt="2024-10-28T05:28:00.182" v="1352" actId="1076"/>
          <ac:picMkLst>
            <pc:docMk/>
            <pc:sldMk cId="1104577180" sldId="831"/>
            <ac:picMk id="6" creationId="{12D966DA-C034-411D-AF53-456F00A8C0D5}"/>
          </ac:picMkLst>
        </pc:picChg>
        <pc:picChg chg="add del mod">
          <ac:chgData name="Dufaure, Thierry (SI EA R&amp;D AR)" userId="ffcfe309-4596-4a62-abfc-5658e06371cb" providerId="ADAL" clId="{F0489E2D-71FA-4D77-840A-7A080AEA5466}" dt="2024-10-28T05:28:26.673" v="1357" actId="478"/>
          <ac:picMkLst>
            <pc:docMk/>
            <pc:sldMk cId="1104577180" sldId="831"/>
            <ac:picMk id="8" creationId="{DCE84729-3323-DA37-300D-B7796AEABBEF}"/>
          </ac:picMkLst>
        </pc:picChg>
      </pc:sldChg>
      <pc:sldChg chg="delSp modSp add mod">
        <pc:chgData name="Dufaure, Thierry (SI EA R&amp;D AR)" userId="ffcfe309-4596-4a62-abfc-5658e06371cb" providerId="ADAL" clId="{F0489E2D-71FA-4D77-840A-7A080AEA5466}" dt="2024-10-31T09:00:24.511" v="3000" actId="404"/>
        <pc:sldMkLst>
          <pc:docMk/>
          <pc:sldMk cId="3980257797" sldId="832"/>
        </pc:sldMkLst>
        <pc:spChg chg="mod">
          <ac:chgData name="Dufaure, Thierry (SI EA R&amp;D AR)" userId="ffcfe309-4596-4a62-abfc-5658e06371cb" providerId="ADAL" clId="{F0489E2D-71FA-4D77-840A-7A080AEA5466}" dt="2024-10-31T09:00:24.511" v="3000" actId="404"/>
          <ac:spMkLst>
            <pc:docMk/>
            <pc:sldMk cId="3980257797" sldId="832"/>
            <ac:spMk id="3" creationId="{8E142FE1-3D52-6ACE-AD80-304FFC9EA11C}"/>
          </ac:spMkLst>
        </pc:spChg>
        <pc:picChg chg="del">
          <ac:chgData name="Dufaure, Thierry (SI EA R&amp;D AR)" userId="ffcfe309-4596-4a62-abfc-5658e06371cb" providerId="ADAL" clId="{F0489E2D-71FA-4D77-840A-7A080AEA5466}" dt="2024-10-28T05:28:33.778" v="1358" actId="478"/>
          <ac:picMkLst>
            <pc:docMk/>
            <pc:sldMk cId="3980257797" sldId="832"/>
            <ac:picMk id="6" creationId="{12D966DA-C034-411D-AF53-456F00A8C0D5}"/>
          </ac:picMkLst>
        </pc:picChg>
        <pc:picChg chg="mod">
          <ac:chgData name="Dufaure, Thierry (SI EA R&amp;D AR)" userId="ffcfe309-4596-4a62-abfc-5658e06371cb" providerId="ADAL" clId="{F0489E2D-71FA-4D77-840A-7A080AEA5466}" dt="2024-10-28T05:28:44.605" v="1370" actId="1076"/>
          <ac:picMkLst>
            <pc:docMk/>
            <pc:sldMk cId="3980257797" sldId="832"/>
            <ac:picMk id="8" creationId="{DCE84729-3323-DA37-300D-B7796AEABBEF}"/>
          </ac:picMkLst>
        </pc:picChg>
      </pc:sldChg>
      <pc:sldChg chg="modSp new mod ord modNotesTx">
        <pc:chgData name="Dufaure, Thierry (SI EA R&amp;D AR)" userId="ffcfe309-4596-4a62-abfc-5658e06371cb" providerId="ADAL" clId="{F0489E2D-71FA-4D77-840A-7A080AEA5466}" dt="2024-10-31T09:45:34.193" v="4231" actId="20577"/>
        <pc:sldMkLst>
          <pc:docMk/>
          <pc:sldMk cId="1961115617" sldId="833"/>
        </pc:sldMkLst>
        <pc:spChg chg="mod">
          <ac:chgData name="Dufaure, Thierry (SI EA R&amp;D AR)" userId="ffcfe309-4596-4a62-abfc-5658e06371cb" providerId="ADAL" clId="{F0489E2D-71FA-4D77-840A-7A080AEA5466}" dt="2024-10-31T09:02:38.596" v="3037" actId="20577"/>
          <ac:spMkLst>
            <pc:docMk/>
            <pc:sldMk cId="1961115617" sldId="833"/>
            <ac:spMk id="2" creationId="{AD908DB3-5BD9-A418-DEDF-7525DB421B46}"/>
          </ac:spMkLst>
        </pc:spChg>
        <pc:spChg chg="mod">
          <ac:chgData name="Dufaure, Thierry (SI EA R&amp;D AR)" userId="ffcfe309-4596-4a62-abfc-5658e06371cb" providerId="ADAL" clId="{F0489E2D-71FA-4D77-840A-7A080AEA5466}" dt="2024-10-31T09:45:34.193" v="4231" actId="20577"/>
          <ac:spMkLst>
            <pc:docMk/>
            <pc:sldMk cId="1961115617" sldId="833"/>
            <ac:spMk id="3" creationId="{312DE3B1-C19A-12A3-C958-B1C8DE92ED33}"/>
          </ac:spMkLst>
        </pc:spChg>
      </pc:sldChg>
      <pc:sldChg chg="addSp delSp modSp new mod modClrScheme modShow chgLayout modNotesTx">
        <pc:chgData name="Dufaure, Thierry (SI EA R&amp;D AR)" userId="ffcfe309-4596-4a62-abfc-5658e06371cb" providerId="ADAL" clId="{F0489E2D-71FA-4D77-840A-7A080AEA5466}" dt="2024-10-31T09:33:55.332" v="4218" actId="729"/>
        <pc:sldMkLst>
          <pc:docMk/>
          <pc:sldMk cId="3767213483" sldId="834"/>
        </pc:sldMkLst>
        <pc:spChg chg="mod">
          <ac:chgData name="Dufaure, Thierry (SI EA R&amp;D AR)" userId="ffcfe309-4596-4a62-abfc-5658e06371cb" providerId="ADAL" clId="{F0489E2D-71FA-4D77-840A-7A080AEA5466}" dt="2024-10-31T07:37:19.590" v="2177" actId="20577"/>
          <ac:spMkLst>
            <pc:docMk/>
            <pc:sldMk cId="3767213483" sldId="834"/>
            <ac:spMk id="2" creationId="{D968226C-E3AB-B38C-09DB-F5312CF171BC}"/>
          </ac:spMkLst>
        </pc:spChg>
        <pc:spChg chg="del">
          <ac:chgData name="Dufaure, Thierry (SI EA R&amp;D AR)" userId="ffcfe309-4596-4a62-abfc-5658e06371cb" providerId="ADAL" clId="{F0489E2D-71FA-4D77-840A-7A080AEA5466}" dt="2024-10-28T05:34:44.051" v="1446" actId="22"/>
          <ac:spMkLst>
            <pc:docMk/>
            <pc:sldMk cId="3767213483" sldId="834"/>
            <ac:spMk id="3" creationId="{B15B391B-2119-13FE-4324-97F318286080}"/>
          </ac:spMkLst>
        </pc:spChg>
        <pc:spChg chg="mod">
          <ac:chgData name="Dufaure, Thierry (SI EA R&amp;D AR)" userId="ffcfe309-4596-4a62-abfc-5658e06371cb" providerId="ADAL" clId="{F0489E2D-71FA-4D77-840A-7A080AEA5466}" dt="2024-10-28T05:35:18.021" v="1451" actId="26606"/>
          <ac:spMkLst>
            <pc:docMk/>
            <pc:sldMk cId="3767213483" sldId="834"/>
            <ac:spMk id="4" creationId="{A85D15C3-9982-1B25-0F25-72C2BE974111}"/>
          </ac:spMkLst>
        </pc:spChg>
        <pc:spChg chg="add mod">
          <ac:chgData name="Dufaure, Thierry (SI EA R&amp;D AR)" userId="ffcfe309-4596-4a62-abfc-5658e06371cb" providerId="ADAL" clId="{F0489E2D-71FA-4D77-840A-7A080AEA5466}" dt="2024-10-28T05:53:50.954" v="2141" actId="20577"/>
          <ac:spMkLst>
            <pc:docMk/>
            <pc:sldMk cId="3767213483" sldId="834"/>
            <ac:spMk id="11" creationId="{43DD5808-70FD-6E25-1044-C2097CC275D8}"/>
          </ac:spMkLst>
        </pc:spChg>
        <pc:picChg chg="add mod ord">
          <ac:chgData name="Dufaure, Thierry (SI EA R&amp;D AR)" userId="ffcfe309-4596-4a62-abfc-5658e06371cb" providerId="ADAL" clId="{F0489E2D-71FA-4D77-840A-7A080AEA5466}" dt="2024-10-28T05:35:44.182" v="1494" actId="14100"/>
          <ac:picMkLst>
            <pc:docMk/>
            <pc:sldMk cId="3767213483" sldId="834"/>
            <ac:picMk id="6" creationId="{965406E6-21F5-2E7C-5C07-49FE5CAB9DDA}"/>
          </ac:picMkLst>
        </pc:picChg>
      </pc:sldChg>
      <pc:sldChg chg="delSp modSp new mod ord">
        <pc:chgData name="Dufaure, Thierry (SI EA R&amp;D AR)" userId="ffcfe309-4596-4a62-abfc-5658e06371cb" providerId="ADAL" clId="{F0489E2D-71FA-4D77-840A-7A080AEA5466}" dt="2024-10-31T09:45:54.142" v="4245" actId="20577"/>
        <pc:sldMkLst>
          <pc:docMk/>
          <pc:sldMk cId="3731413892" sldId="835"/>
        </pc:sldMkLst>
        <pc:spChg chg="mod">
          <ac:chgData name="Dufaure, Thierry (SI EA R&amp;D AR)" userId="ffcfe309-4596-4a62-abfc-5658e06371cb" providerId="ADAL" clId="{F0489E2D-71FA-4D77-840A-7A080AEA5466}" dt="2024-10-28T05:44:03.693" v="1786" actId="20577"/>
          <ac:spMkLst>
            <pc:docMk/>
            <pc:sldMk cId="3731413892" sldId="835"/>
            <ac:spMk id="2" creationId="{577FABDA-8404-CD5D-1F36-AD26929001FA}"/>
          </ac:spMkLst>
        </pc:spChg>
        <pc:spChg chg="mod">
          <ac:chgData name="Dufaure, Thierry (SI EA R&amp;D AR)" userId="ffcfe309-4596-4a62-abfc-5658e06371cb" providerId="ADAL" clId="{F0489E2D-71FA-4D77-840A-7A080AEA5466}" dt="2024-10-31T09:45:54.142" v="4245" actId="20577"/>
          <ac:spMkLst>
            <pc:docMk/>
            <pc:sldMk cId="3731413892" sldId="835"/>
            <ac:spMk id="3" creationId="{F2507E1B-48B2-29A6-FEB6-D0D7A68FB628}"/>
          </ac:spMkLst>
        </pc:spChg>
        <pc:spChg chg="del">
          <ac:chgData name="Dufaure, Thierry (SI EA R&amp;D AR)" userId="ffcfe309-4596-4a62-abfc-5658e06371cb" providerId="ADAL" clId="{F0489E2D-71FA-4D77-840A-7A080AEA5466}" dt="2024-10-28T05:44:36.697" v="1876" actId="478"/>
          <ac:spMkLst>
            <pc:docMk/>
            <pc:sldMk cId="3731413892" sldId="835"/>
            <ac:spMk id="4" creationId="{418ADAD3-8E44-0FEC-2D80-F71E3A90349B}"/>
          </ac:spMkLst>
        </pc:spChg>
      </pc:sldChg>
      <pc:sldChg chg="modSp new mod modShow modNotesTx">
        <pc:chgData name="Dufaure, Thierry (SI EA R&amp;D AR)" userId="ffcfe309-4596-4a62-abfc-5658e06371cb" providerId="ADAL" clId="{F0489E2D-71FA-4D77-840A-7A080AEA5466}" dt="2024-10-31T09:31:31.905" v="4038" actId="20577"/>
        <pc:sldMkLst>
          <pc:docMk/>
          <pc:sldMk cId="2586436883" sldId="836"/>
        </pc:sldMkLst>
        <pc:spChg chg="mod">
          <ac:chgData name="Dufaure, Thierry (SI EA R&amp;D AR)" userId="ffcfe309-4596-4a62-abfc-5658e06371cb" providerId="ADAL" clId="{F0489E2D-71FA-4D77-840A-7A080AEA5466}" dt="2024-10-31T08:00:03.911" v="2192" actId="20577"/>
          <ac:spMkLst>
            <pc:docMk/>
            <pc:sldMk cId="2586436883" sldId="836"/>
            <ac:spMk id="2" creationId="{F3F00F72-5399-8BF4-39B7-99EE68D2B36D}"/>
          </ac:spMkLst>
        </pc:spChg>
        <pc:spChg chg="mod">
          <ac:chgData name="Dufaure, Thierry (SI EA R&amp;D AR)" userId="ffcfe309-4596-4a62-abfc-5658e06371cb" providerId="ADAL" clId="{F0489E2D-71FA-4D77-840A-7A080AEA5466}" dt="2024-10-31T08:56:25.750" v="2850" actId="20577"/>
          <ac:spMkLst>
            <pc:docMk/>
            <pc:sldMk cId="2586436883" sldId="836"/>
            <ac:spMk id="3" creationId="{96BE0D9B-03C6-6191-A865-8B20B2836AA8}"/>
          </ac:spMkLst>
        </pc:spChg>
        <pc:spChg chg="mod">
          <ac:chgData name="Dufaure, Thierry (SI EA R&amp;D AR)" userId="ffcfe309-4596-4a62-abfc-5658e06371cb" providerId="ADAL" clId="{F0489E2D-71FA-4D77-840A-7A080AEA5466}" dt="2024-10-31T08:54:08.463" v="2801" actId="947"/>
          <ac:spMkLst>
            <pc:docMk/>
            <pc:sldMk cId="2586436883" sldId="836"/>
            <ac:spMk id="4" creationId="{79AF6D2E-706E-9DB9-1441-50211106D131}"/>
          </ac:spMkLst>
        </pc:spChg>
      </pc:sldChg>
      <pc:sldChg chg="modSp new del mod">
        <pc:chgData name="Dufaure, Thierry (SI EA R&amp;D AR)" userId="ffcfe309-4596-4a62-abfc-5658e06371cb" providerId="ADAL" clId="{F0489E2D-71FA-4D77-840A-7A080AEA5466}" dt="2024-10-31T09:02:19.560" v="3016" actId="47"/>
        <pc:sldMkLst>
          <pc:docMk/>
          <pc:sldMk cId="1765401506" sldId="837"/>
        </pc:sldMkLst>
        <pc:spChg chg="mod">
          <ac:chgData name="Dufaure, Thierry (SI EA R&amp;D AR)" userId="ffcfe309-4596-4a62-abfc-5658e06371cb" providerId="ADAL" clId="{F0489E2D-71FA-4D77-840A-7A080AEA5466}" dt="2024-10-31T08:08:23.123" v="2423" actId="20577"/>
          <ac:spMkLst>
            <pc:docMk/>
            <pc:sldMk cId="1765401506" sldId="837"/>
            <ac:spMk id="3" creationId="{209247D7-AA2C-1EF6-CA09-56D7CBF433BB}"/>
          </ac:spMkLst>
        </pc:spChg>
        <pc:spChg chg="mod">
          <ac:chgData name="Dufaure, Thierry (SI EA R&amp;D AR)" userId="ffcfe309-4596-4a62-abfc-5658e06371cb" providerId="ADAL" clId="{F0489E2D-71FA-4D77-840A-7A080AEA5466}" dt="2024-10-31T08:08:26.889" v="2429" actId="20577"/>
          <ac:spMkLst>
            <pc:docMk/>
            <pc:sldMk cId="1765401506" sldId="837"/>
            <ac:spMk id="4" creationId="{ABF4267E-5795-739E-C0F2-CE0CE34F4645}"/>
          </ac:spMkLst>
        </pc:spChg>
      </pc:sldChg>
      <pc:sldChg chg="delSp modSp new mod">
        <pc:chgData name="Dufaure, Thierry (SI EA R&amp;D AR)" userId="ffcfe309-4596-4a62-abfc-5658e06371cb" providerId="ADAL" clId="{F0489E2D-71FA-4D77-840A-7A080AEA5466}" dt="2024-10-31T09:15:03.218" v="3573" actId="20577"/>
        <pc:sldMkLst>
          <pc:docMk/>
          <pc:sldMk cId="2448672321" sldId="837"/>
        </pc:sldMkLst>
        <pc:spChg chg="mod">
          <ac:chgData name="Dufaure, Thierry (SI EA R&amp;D AR)" userId="ffcfe309-4596-4a62-abfc-5658e06371cb" providerId="ADAL" clId="{F0489E2D-71FA-4D77-840A-7A080AEA5466}" dt="2024-10-31T09:06:44.213" v="3333" actId="20577"/>
          <ac:spMkLst>
            <pc:docMk/>
            <pc:sldMk cId="2448672321" sldId="837"/>
            <ac:spMk id="2" creationId="{8A3CC3B7-5EDD-B8B6-926E-ED442BE3970D}"/>
          </ac:spMkLst>
        </pc:spChg>
        <pc:spChg chg="mod">
          <ac:chgData name="Dufaure, Thierry (SI EA R&amp;D AR)" userId="ffcfe309-4596-4a62-abfc-5658e06371cb" providerId="ADAL" clId="{F0489E2D-71FA-4D77-840A-7A080AEA5466}" dt="2024-10-31T09:15:03.218" v="3573" actId="20577"/>
          <ac:spMkLst>
            <pc:docMk/>
            <pc:sldMk cId="2448672321" sldId="837"/>
            <ac:spMk id="3" creationId="{DA4911F7-CC0E-CB05-0CBD-355F1E527E82}"/>
          </ac:spMkLst>
        </pc:spChg>
        <pc:spChg chg="del">
          <ac:chgData name="Dufaure, Thierry (SI EA R&amp;D AR)" userId="ffcfe309-4596-4a62-abfc-5658e06371cb" providerId="ADAL" clId="{F0489E2D-71FA-4D77-840A-7A080AEA5466}" dt="2024-10-31T09:07:03.594" v="3396" actId="478"/>
          <ac:spMkLst>
            <pc:docMk/>
            <pc:sldMk cId="2448672321" sldId="837"/>
            <ac:spMk id="4" creationId="{B79701A9-EF6A-17BC-189E-2476E4E3B356}"/>
          </ac:spMkLst>
        </pc:spChg>
      </pc:sldChg>
      <pc:sldChg chg="add del">
        <pc:chgData name="Dufaure, Thierry (SI EA R&amp;D AR)" userId="ffcfe309-4596-4a62-abfc-5658e06371cb" providerId="ADAL" clId="{F0489E2D-71FA-4D77-840A-7A080AEA5466}" dt="2024-10-31T09:04:17.422" v="3088" actId="47"/>
        <pc:sldMkLst>
          <pc:docMk/>
          <pc:sldMk cId="2626701423" sldId="837"/>
        </pc:sldMkLst>
      </pc:sldChg>
      <pc:sldChg chg="modSp add del mod">
        <pc:chgData name="Dufaure, Thierry (SI EA R&amp;D AR)" userId="ffcfe309-4596-4a62-abfc-5658e06371cb" providerId="ADAL" clId="{F0489E2D-71FA-4D77-840A-7A080AEA5466}" dt="2024-10-31T08:55:33.044" v="2802" actId="47"/>
        <pc:sldMkLst>
          <pc:docMk/>
          <pc:sldMk cId="921000833" sldId="838"/>
        </pc:sldMkLst>
        <pc:spChg chg="mod">
          <ac:chgData name="Dufaure, Thierry (SI EA R&amp;D AR)" userId="ffcfe309-4596-4a62-abfc-5658e06371cb" providerId="ADAL" clId="{F0489E2D-71FA-4D77-840A-7A080AEA5466}" dt="2024-10-31T08:10:40.157" v="2431" actId="20577"/>
          <ac:spMkLst>
            <pc:docMk/>
            <pc:sldMk cId="921000833" sldId="838"/>
            <ac:spMk id="3" creationId="{96BE0D9B-03C6-6191-A865-8B20B2836AA8}"/>
          </ac:spMkLst>
        </pc:spChg>
        <pc:spChg chg="mod">
          <ac:chgData name="Dufaure, Thierry (SI EA R&amp;D AR)" userId="ffcfe309-4596-4a62-abfc-5658e06371cb" providerId="ADAL" clId="{F0489E2D-71FA-4D77-840A-7A080AEA5466}" dt="2024-10-31T08:10:43.251" v="2432" actId="20577"/>
          <ac:spMkLst>
            <pc:docMk/>
            <pc:sldMk cId="921000833" sldId="838"/>
            <ac:spMk id="4" creationId="{79AF6D2E-706E-9DB9-1441-50211106D131}"/>
          </ac:spMkLst>
        </pc:spChg>
      </pc:sldChg>
    </pc:docChg>
  </pc:docChgLst>
  <pc:docChgLst>
    <pc:chgData name="Dufaure, Thierry (SI EA R&amp;D AR)" userId="ffcfe309-4596-4a62-abfc-5658e06371cb" providerId="ADAL" clId="{072EBBC5-D47A-4BAC-8B32-C01DDA8E90F0}"/>
    <pc:docChg chg="custSel addSld delSld modSld sldOrd modSection">
      <pc:chgData name="Dufaure, Thierry (SI EA R&amp;D AR)" userId="ffcfe309-4596-4a62-abfc-5658e06371cb" providerId="ADAL" clId="{072EBBC5-D47A-4BAC-8B32-C01DDA8E90F0}" dt="2024-05-14T13:44:18.814" v="934" actId="20577"/>
      <pc:docMkLst>
        <pc:docMk/>
      </pc:docMkLst>
      <pc:sldChg chg="modSp mod">
        <pc:chgData name="Dufaure, Thierry (SI EA R&amp;D AR)" userId="ffcfe309-4596-4a62-abfc-5658e06371cb" providerId="ADAL" clId="{072EBBC5-D47A-4BAC-8B32-C01DDA8E90F0}" dt="2024-05-14T13:44:18.814" v="934" actId="20577"/>
        <pc:sldMkLst>
          <pc:docMk/>
          <pc:sldMk cId="0" sldId="263"/>
        </pc:sldMkLst>
        <pc:spChg chg="mod">
          <ac:chgData name="Dufaure, Thierry (SI EA R&amp;D AR)" userId="ffcfe309-4596-4a62-abfc-5658e06371cb" providerId="ADAL" clId="{072EBBC5-D47A-4BAC-8B32-C01DDA8E90F0}" dt="2024-05-14T08:09:05.106" v="15" actId="20577"/>
          <ac:spMkLst>
            <pc:docMk/>
            <pc:sldMk cId="0" sldId="263"/>
            <ac:spMk id="5122" creationId="{00000000-0000-0000-0000-000000000000}"/>
          </ac:spMkLst>
        </pc:spChg>
        <pc:spChg chg="mod">
          <ac:chgData name="Dufaure, Thierry (SI EA R&amp;D AR)" userId="ffcfe309-4596-4a62-abfc-5658e06371cb" providerId="ADAL" clId="{072EBBC5-D47A-4BAC-8B32-C01DDA8E90F0}" dt="2024-05-14T13:44:18.814" v="934" actId="20577"/>
          <ac:spMkLst>
            <pc:docMk/>
            <pc:sldMk cId="0" sldId="263"/>
            <ac:spMk id="5123" creationId="{00000000-0000-0000-0000-000000000000}"/>
          </ac:spMkLst>
        </pc:spChg>
      </pc:sldChg>
      <pc:sldChg chg="addSp modSp mod">
        <pc:chgData name="Dufaure, Thierry (SI EA R&amp;D AR)" userId="ffcfe309-4596-4a62-abfc-5658e06371cb" providerId="ADAL" clId="{072EBBC5-D47A-4BAC-8B32-C01DDA8E90F0}" dt="2024-05-14T13:43:52.872" v="919" actId="20577"/>
        <pc:sldMkLst>
          <pc:docMk/>
          <pc:sldMk cId="1413548479" sldId="752"/>
        </pc:sldMkLst>
        <pc:spChg chg="add mod">
          <ac:chgData name="Dufaure, Thierry (SI EA R&amp;D AR)" userId="ffcfe309-4596-4a62-abfc-5658e06371cb" providerId="ADAL" clId="{072EBBC5-D47A-4BAC-8B32-C01DDA8E90F0}" dt="2024-05-14T13:43:52.872" v="919" actId="20577"/>
          <ac:spMkLst>
            <pc:docMk/>
            <pc:sldMk cId="1413548479" sldId="752"/>
            <ac:spMk id="5" creationId="{435B72B3-41CB-8070-032A-3C055FADB138}"/>
          </ac:spMkLst>
        </pc:spChg>
      </pc:sldChg>
      <pc:sldChg chg="modSp mod">
        <pc:chgData name="Dufaure, Thierry (SI EA R&amp;D AR)" userId="ffcfe309-4596-4a62-abfc-5658e06371cb" providerId="ADAL" clId="{072EBBC5-D47A-4BAC-8B32-C01DDA8E90F0}" dt="2024-05-14T10:00:30.441" v="362" actId="6549"/>
        <pc:sldMkLst>
          <pc:docMk/>
          <pc:sldMk cId="2018376720" sldId="753"/>
        </pc:sldMkLst>
        <pc:spChg chg="mod">
          <ac:chgData name="Dufaure, Thierry (SI EA R&amp;D AR)" userId="ffcfe309-4596-4a62-abfc-5658e06371cb" providerId="ADAL" clId="{072EBBC5-D47A-4BAC-8B32-C01DDA8E90F0}" dt="2024-05-14T10:00:30.441" v="362" actId="6549"/>
          <ac:spMkLst>
            <pc:docMk/>
            <pc:sldMk cId="2018376720" sldId="753"/>
            <ac:spMk id="3" creationId="{00000000-0000-0000-0000-000000000000}"/>
          </ac:spMkLst>
        </pc:spChg>
      </pc:sldChg>
      <pc:sldChg chg="del">
        <pc:chgData name="Dufaure, Thierry (SI EA R&amp;D AR)" userId="ffcfe309-4596-4a62-abfc-5658e06371cb" providerId="ADAL" clId="{072EBBC5-D47A-4BAC-8B32-C01DDA8E90F0}" dt="2024-05-14T08:18:44.847" v="264" actId="47"/>
        <pc:sldMkLst>
          <pc:docMk/>
          <pc:sldMk cId="3662685572" sldId="755"/>
        </pc:sldMkLst>
      </pc:sldChg>
      <pc:sldChg chg="del">
        <pc:chgData name="Dufaure, Thierry (SI EA R&amp;D AR)" userId="ffcfe309-4596-4a62-abfc-5658e06371cb" providerId="ADAL" clId="{072EBBC5-D47A-4BAC-8B32-C01DDA8E90F0}" dt="2024-05-14T13:34:45.954" v="558" actId="47"/>
        <pc:sldMkLst>
          <pc:docMk/>
          <pc:sldMk cId="1958783567" sldId="756"/>
        </pc:sldMkLst>
      </pc:sldChg>
      <pc:sldChg chg="addSp delSp modSp mod modShow">
        <pc:chgData name="Dufaure, Thierry (SI EA R&amp;D AR)" userId="ffcfe309-4596-4a62-abfc-5658e06371cb" providerId="ADAL" clId="{072EBBC5-D47A-4BAC-8B32-C01DDA8E90F0}" dt="2024-05-14T13:34:30.512" v="552" actId="1076"/>
        <pc:sldMkLst>
          <pc:docMk/>
          <pc:sldMk cId="2814086659" sldId="758"/>
        </pc:sldMkLst>
        <pc:spChg chg="mod">
          <ac:chgData name="Dufaure, Thierry (SI EA R&amp;D AR)" userId="ffcfe309-4596-4a62-abfc-5658e06371cb" providerId="ADAL" clId="{072EBBC5-D47A-4BAC-8B32-C01DDA8E90F0}" dt="2024-05-14T10:01:36.688" v="453" actId="20577"/>
          <ac:spMkLst>
            <pc:docMk/>
            <pc:sldMk cId="2814086659" sldId="758"/>
            <ac:spMk id="2" creationId="{10DABA1D-79DB-6133-695C-60F2F913AC17}"/>
          </ac:spMkLst>
        </pc:spChg>
        <pc:spChg chg="mod">
          <ac:chgData name="Dufaure, Thierry (SI EA R&amp;D AR)" userId="ffcfe309-4596-4a62-abfc-5658e06371cb" providerId="ADAL" clId="{072EBBC5-D47A-4BAC-8B32-C01DDA8E90F0}" dt="2024-05-14T10:04:26.867" v="548" actId="20577"/>
          <ac:spMkLst>
            <pc:docMk/>
            <pc:sldMk cId="2814086659" sldId="758"/>
            <ac:spMk id="3" creationId="{020DAFF1-30E7-BE02-CBCA-FCC0B55EB9AA}"/>
          </ac:spMkLst>
        </pc:spChg>
        <pc:picChg chg="add mod">
          <ac:chgData name="Dufaure, Thierry (SI EA R&amp;D AR)" userId="ffcfe309-4596-4a62-abfc-5658e06371cb" providerId="ADAL" clId="{072EBBC5-D47A-4BAC-8B32-C01DDA8E90F0}" dt="2024-05-14T13:34:30.512" v="552" actId="1076"/>
          <ac:picMkLst>
            <pc:docMk/>
            <pc:sldMk cId="2814086659" sldId="758"/>
            <ac:picMk id="6" creationId="{BBF4B733-774A-1550-0578-F2E5EB585529}"/>
          </ac:picMkLst>
        </pc:picChg>
        <pc:picChg chg="del">
          <ac:chgData name="Dufaure, Thierry (SI EA R&amp;D AR)" userId="ffcfe309-4596-4a62-abfc-5658e06371cb" providerId="ADAL" clId="{072EBBC5-D47A-4BAC-8B32-C01DDA8E90F0}" dt="2024-05-14T10:01:38.735" v="454" actId="478"/>
          <ac:picMkLst>
            <pc:docMk/>
            <pc:sldMk cId="2814086659" sldId="758"/>
            <ac:picMk id="10" creationId="{02DAFB97-BD7E-9216-464C-6AF60A7498C2}"/>
          </ac:picMkLst>
        </pc:picChg>
      </pc:sldChg>
      <pc:sldChg chg="del">
        <pc:chgData name="Dufaure, Thierry (SI EA R&amp;D AR)" userId="ffcfe309-4596-4a62-abfc-5658e06371cb" providerId="ADAL" clId="{072EBBC5-D47A-4BAC-8B32-C01DDA8E90F0}" dt="2024-05-14T13:34:53.630" v="566" actId="47"/>
        <pc:sldMkLst>
          <pc:docMk/>
          <pc:sldMk cId="1146742117" sldId="759"/>
        </pc:sldMkLst>
      </pc:sldChg>
      <pc:sldChg chg="del">
        <pc:chgData name="Dufaure, Thierry (SI EA R&amp;D AR)" userId="ffcfe309-4596-4a62-abfc-5658e06371cb" providerId="ADAL" clId="{072EBBC5-D47A-4BAC-8B32-C01DDA8E90F0}" dt="2024-05-14T13:34:54.263" v="567" actId="47"/>
        <pc:sldMkLst>
          <pc:docMk/>
          <pc:sldMk cId="3133984010" sldId="760"/>
        </pc:sldMkLst>
      </pc:sldChg>
      <pc:sldChg chg="modSp mod modShow">
        <pc:chgData name="Dufaure, Thierry (SI EA R&amp;D AR)" userId="ffcfe309-4596-4a62-abfc-5658e06371cb" providerId="ADAL" clId="{072EBBC5-D47A-4BAC-8B32-C01DDA8E90F0}" dt="2024-05-14T13:35:22.433" v="571" actId="729"/>
        <pc:sldMkLst>
          <pc:docMk/>
          <pc:sldMk cId="2342535347" sldId="761"/>
        </pc:sldMkLst>
        <pc:spChg chg="mod">
          <ac:chgData name="Dufaure, Thierry (SI EA R&amp;D AR)" userId="ffcfe309-4596-4a62-abfc-5658e06371cb" providerId="ADAL" clId="{072EBBC5-D47A-4BAC-8B32-C01DDA8E90F0}" dt="2024-05-14T13:35:09.912" v="570" actId="6549"/>
          <ac:spMkLst>
            <pc:docMk/>
            <pc:sldMk cId="2342535347" sldId="761"/>
            <ac:spMk id="3" creationId="{DABD2A66-B161-AA5C-0899-0FBE7E4486DC}"/>
          </ac:spMkLst>
        </pc:spChg>
      </pc:sldChg>
      <pc:sldChg chg="del">
        <pc:chgData name="Dufaure, Thierry (SI EA R&amp;D AR)" userId="ffcfe309-4596-4a62-abfc-5658e06371cb" providerId="ADAL" clId="{072EBBC5-D47A-4BAC-8B32-C01DDA8E90F0}" dt="2024-05-14T13:36:38.648" v="581" actId="47"/>
        <pc:sldMkLst>
          <pc:docMk/>
          <pc:sldMk cId="3569889885" sldId="762"/>
        </pc:sldMkLst>
      </pc:sldChg>
      <pc:sldChg chg="del">
        <pc:chgData name="Dufaure, Thierry (SI EA R&amp;D AR)" userId="ffcfe309-4596-4a62-abfc-5658e06371cb" providerId="ADAL" clId="{072EBBC5-D47A-4BAC-8B32-C01DDA8E90F0}" dt="2024-05-14T13:37:21.279" v="587" actId="47"/>
        <pc:sldMkLst>
          <pc:docMk/>
          <pc:sldMk cId="311635340" sldId="763"/>
        </pc:sldMkLst>
      </pc:sldChg>
      <pc:sldChg chg="del">
        <pc:chgData name="Dufaure, Thierry (SI EA R&amp;D AR)" userId="ffcfe309-4596-4a62-abfc-5658e06371cb" providerId="ADAL" clId="{072EBBC5-D47A-4BAC-8B32-C01DDA8E90F0}" dt="2024-05-14T13:34:55.169" v="568" actId="47"/>
        <pc:sldMkLst>
          <pc:docMk/>
          <pc:sldMk cId="4113150616" sldId="764"/>
        </pc:sldMkLst>
      </pc:sldChg>
      <pc:sldChg chg="del">
        <pc:chgData name="Dufaure, Thierry (SI EA R&amp;D AR)" userId="ffcfe309-4596-4a62-abfc-5658e06371cb" providerId="ADAL" clId="{072EBBC5-D47A-4BAC-8B32-C01DDA8E90F0}" dt="2024-05-14T13:35:34.514" v="575" actId="47"/>
        <pc:sldMkLst>
          <pc:docMk/>
          <pc:sldMk cId="3898602637" sldId="766"/>
        </pc:sldMkLst>
      </pc:sldChg>
      <pc:sldChg chg="del">
        <pc:chgData name="Dufaure, Thierry (SI EA R&amp;D AR)" userId="ffcfe309-4596-4a62-abfc-5658e06371cb" providerId="ADAL" clId="{072EBBC5-D47A-4BAC-8B32-C01DDA8E90F0}" dt="2024-05-14T13:34:51.671" v="564" actId="47"/>
        <pc:sldMkLst>
          <pc:docMk/>
          <pc:sldMk cId="1637710177" sldId="767"/>
        </pc:sldMkLst>
      </pc:sldChg>
      <pc:sldChg chg="del">
        <pc:chgData name="Dufaure, Thierry (SI EA R&amp;D AR)" userId="ffcfe309-4596-4a62-abfc-5658e06371cb" providerId="ADAL" clId="{072EBBC5-D47A-4BAC-8B32-C01DDA8E90F0}" dt="2024-05-14T13:34:33.411" v="553" actId="47"/>
        <pc:sldMkLst>
          <pc:docMk/>
          <pc:sldMk cId="1444429798" sldId="769"/>
        </pc:sldMkLst>
      </pc:sldChg>
      <pc:sldChg chg="modSp mod modShow">
        <pc:chgData name="Dufaure, Thierry (SI EA R&amp;D AR)" userId="ffcfe309-4596-4a62-abfc-5658e06371cb" providerId="ADAL" clId="{072EBBC5-D47A-4BAC-8B32-C01DDA8E90F0}" dt="2024-05-14T10:01:19.071" v="413" actId="729"/>
        <pc:sldMkLst>
          <pc:docMk/>
          <pc:sldMk cId="255357742" sldId="771"/>
        </pc:sldMkLst>
        <pc:spChg chg="mod">
          <ac:chgData name="Dufaure, Thierry (SI EA R&amp;D AR)" userId="ffcfe309-4596-4a62-abfc-5658e06371cb" providerId="ADAL" clId="{072EBBC5-D47A-4BAC-8B32-C01DDA8E90F0}" dt="2024-05-14T10:01:14.046" v="412" actId="20577"/>
          <ac:spMkLst>
            <pc:docMk/>
            <pc:sldMk cId="255357742" sldId="771"/>
            <ac:spMk id="2" creationId="{10DABA1D-79DB-6133-695C-60F2F913AC17}"/>
          </ac:spMkLst>
        </pc:spChg>
      </pc:sldChg>
      <pc:sldChg chg="del">
        <pc:chgData name="Dufaure, Thierry (SI EA R&amp;D AR)" userId="ffcfe309-4596-4a62-abfc-5658e06371cb" providerId="ADAL" clId="{072EBBC5-D47A-4BAC-8B32-C01DDA8E90F0}" dt="2024-05-14T13:34:36.113" v="554" actId="47"/>
        <pc:sldMkLst>
          <pc:docMk/>
          <pc:sldMk cId="3170518090" sldId="773"/>
        </pc:sldMkLst>
      </pc:sldChg>
      <pc:sldChg chg="del">
        <pc:chgData name="Dufaure, Thierry (SI EA R&amp;D AR)" userId="ffcfe309-4596-4a62-abfc-5658e06371cb" providerId="ADAL" clId="{072EBBC5-D47A-4BAC-8B32-C01DDA8E90F0}" dt="2024-05-14T13:34:46.713" v="559" actId="47"/>
        <pc:sldMkLst>
          <pc:docMk/>
          <pc:sldMk cId="2805082377" sldId="774"/>
        </pc:sldMkLst>
      </pc:sldChg>
      <pc:sldChg chg="del">
        <pc:chgData name="Dufaure, Thierry (SI EA R&amp;D AR)" userId="ffcfe309-4596-4a62-abfc-5658e06371cb" providerId="ADAL" clId="{072EBBC5-D47A-4BAC-8B32-C01DDA8E90F0}" dt="2024-05-14T13:34:47.719" v="560" actId="47"/>
        <pc:sldMkLst>
          <pc:docMk/>
          <pc:sldMk cId="2929770047" sldId="776"/>
        </pc:sldMkLst>
      </pc:sldChg>
      <pc:sldChg chg="del">
        <pc:chgData name="Dufaure, Thierry (SI EA R&amp;D AR)" userId="ffcfe309-4596-4a62-abfc-5658e06371cb" providerId="ADAL" clId="{072EBBC5-D47A-4BAC-8B32-C01DDA8E90F0}" dt="2024-05-14T13:34:52.920" v="565" actId="47"/>
        <pc:sldMkLst>
          <pc:docMk/>
          <pc:sldMk cId="4194557375" sldId="777"/>
        </pc:sldMkLst>
      </pc:sldChg>
      <pc:sldChg chg="del">
        <pc:chgData name="Dufaure, Thierry (SI EA R&amp;D AR)" userId="ffcfe309-4596-4a62-abfc-5658e06371cb" providerId="ADAL" clId="{072EBBC5-D47A-4BAC-8B32-C01DDA8E90F0}" dt="2024-05-14T13:34:49.967" v="562" actId="47"/>
        <pc:sldMkLst>
          <pc:docMk/>
          <pc:sldMk cId="3773917717" sldId="778"/>
        </pc:sldMkLst>
      </pc:sldChg>
      <pc:sldChg chg="del">
        <pc:chgData name="Dufaure, Thierry (SI EA R&amp;D AR)" userId="ffcfe309-4596-4a62-abfc-5658e06371cb" providerId="ADAL" clId="{072EBBC5-D47A-4BAC-8B32-C01DDA8E90F0}" dt="2024-05-14T13:34:50.774" v="563" actId="47"/>
        <pc:sldMkLst>
          <pc:docMk/>
          <pc:sldMk cId="1626058635" sldId="779"/>
        </pc:sldMkLst>
      </pc:sldChg>
      <pc:sldChg chg="del">
        <pc:chgData name="Dufaure, Thierry (SI EA R&amp;D AR)" userId="ffcfe309-4596-4a62-abfc-5658e06371cb" providerId="ADAL" clId="{072EBBC5-D47A-4BAC-8B32-C01DDA8E90F0}" dt="2024-05-14T13:37:06.671" v="584" actId="47"/>
        <pc:sldMkLst>
          <pc:docMk/>
          <pc:sldMk cId="3962338463" sldId="780"/>
        </pc:sldMkLst>
      </pc:sldChg>
      <pc:sldChg chg="del">
        <pc:chgData name="Dufaure, Thierry (SI EA R&amp;D AR)" userId="ffcfe309-4596-4a62-abfc-5658e06371cb" providerId="ADAL" clId="{072EBBC5-D47A-4BAC-8B32-C01DDA8E90F0}" dt="2024-05-14T13:37:00.104" v="583" actId="47"/>
        <pc:sldMkLst>
          <pc:docMk/>
          <pc:sldMk cId="836695109" sldId="781"/>
        </pc:sldMkLst>
      </pc:sldChg>
      <pc:sldChg chg="del">
        <pc:chgData name="Dufaure, Thierry (SI EA R&amp;D AR)" userId="ffcfe309-4596-4a62-abfc-5658e06371cb" providerId="ADAL" clId="{072EBBC5-D47A-4BAC-8B32-C01DDA8E90F0}" dt="2024-05-14T13:36:53.600" v="582" actId="47"/>
        <pc:sldMkLst>
          <pc:docMk/>
          <pc:sldMk cId="3210246840" sldId="782"/>
        </pc:sldMkLst>
      </pc:sldChg>
      <pc:sldChg chg="del">
        <pc:chgData name="Dufaure, Thierry (SI EA R&amp;D AR)" userId="ffcfe309-4596-4a62-abfc-5658e06371cb" providerId="ADAL" clId="{072EBBC5-D47A-4BAC-8B32-C01DDA8E90F0}" dt="2024-05-14T13:37:19.727" v="586" actId="47"/>
        <pc:sldMkLst>
          <pc:docMk/>
          <pc:sldMk cId="803791727" sldId="784"/>
        </pc:sldMkLst>
      </pc:sldChg>
      <pc:sldChg chg="del">
        <pc:chgData name="Dufaure, Thierry (SI EA R&amp;D AR)" userId="ffcfe309-4596-4a62-abfc-5658e06371cb" providerId="ADAL" clId="{072EBBC5-D47A-4BAC-8B32-C01DDA8E90F0}" dt="2024-05-14T13:37:22.692" v="588" actId="47"/>
        <pc:sldMkLst>
          <pc:docMk/>
          <pc:sldMk cId="428127482" sldId="785"/>
        </pc:sldMkLst>
      </pc:sldChg>
      <pc:sldChg chg="del">
        <pc:chgData name="Dufaure, Thierry (SI EA R&amp;D AR)" userId="ffcfe309-4596-4a62-abfc-5658e06371cb" providerId="ADAL" clId="{072EBBC5-D47A-4BAC-8B32-C01DDA8E90F0}" dt="2024-05-14T13:37:43.213" v="589" actId="47"/>
        <pc:sldMkLst>
          <pc:docMk/>
          <pc:sldMk cId="1596478712" sldId="787"/>
        </pc:sldMkLst>
      </pc:sldChg>
      <pc:sldChg chg="del">
        <pc:chgData name="Dufaure, Thierry (SI EA R&amp;D AR)" userId="ffcfe309-4596-4a62-abfc-5658e06371cb" providerId="ADAL" clId="{072EBBC5-D47A-4BAC-8B32-C01DDA8E90F0}" dt="2024-05-14T13:34:39.272" v="555" actId="47"/>
        <pc:sldMkLst>
          <pc:docMk/>
          <pc:sldMk cId="2771000571" sldId="789"/>
        </pc:sldMkLst>
      </pc:sldChg>
      <pc:sldChg chg="del">
        <pc:chgData name="Dufaure, Thierry (SI EA R&amp;D AR)" userId="ffcfe309-4596-4a62-abfc-5658e06371cb" providerId="ADAL" clId="{072EBBC5-D47A-4BAC-8B32-C01DDA8E90F0}" dt="2024-05-14T13:34:40.056" v="556" actId="47"/>
        <pc:sldMkLst>
          <pc:docMk/>
          <pc:sldMk cId="2404326225" sldId="790"/>
        </pc:sldMkLst>
      </pc:sldChg>
      <pc:sldChg chg="del">
        <pc:chgData name="Dufaure, Thierry (SI EA R&amp;D AR)" userId="ffcfe309-4596-4a62-abfc-5658e06371cb" providerId="ADAL" clId="{072EBBC5-D47A-4BAC-8B32-C01DDA8E90F0}" dt="2024-05-14T08:11:32.408" v="152" actId="47"/>
        <pc:sldMkLst>
          <pc:docMk/>
          <pc:sldMk cId="4067954839" sldId="793"/>
        </pc:sldMkLst>
      </pc:sldChg>
      <pc:sldChg chg="modSp mod modShow">
        <pc:chgData name="Dufaure, Thierry (SI EA R&amp;D AR)" userId="ffcfe309-4596-4a62-abfc-5658e06371cb" providerId="ADAL" clId="{072EBBC5-D47A-4BAC-8B32-C01DDA8E90F0}" dt="2024-05-14T10:00:11.543" v="360" actId="1035"/>
        <pc:sldMkLst>
          <pc:docMk/>
          <pc:sldMk cId="660535475" sldId="794"/>
        </pc:sldMkLst>
        <pc:spChg chg="mod">
          <ac:chgData name="Dufaure, Thierry (SI EA R&amp;D AR)" userId="ffcfe309-4596-4a62-abfc-5658e06371cb" providerId="ADAL" clId="{072EBBC5-D47A-4BAC-8B32-C01DDA8E90F0}" dt="2024-05-14T10:00:09.327" v="357" actId="20577"/>
          <ac:spMkLst>
            <pc:docMk/>
            <pc:sldMk cId="660535475" sldId="794"/>
            <ac:spMk id="3" creationId="{B4951045-5588-8EF8-3BE3-F59FB60A3A15}"/>
          </ac:spMkLst>
        </pc:spChg>
        <pc:picChg chg="mod">
          <ac:chgData name="Dufaure, Thierry (SI EA R&amp;D AR)" userId="ffcfe309-4596-4a62-abfc-5658e06371cb" providerId="ADAL" clId="{072EBBC5-D47A-4BAC-8B32-C01DDA8E90F0}" dt="2024-05-14T10:00:11.543" v="360" actId="1035"/>
          <ac:picMkLst>
            <pc:docMk/>
            <pc:sldMk cId="660535475" sldId="794"/>
            <ac:picMk id="6" creationId="{A7D2A225-EB3B-18AF-DB36-B09E66CF90D5}"/>
          </ac:picMkLst>
        </pc:picChg>
      </pc:sldChg>
      <pc:sldChg chg="del">
        <pc:chgData name="Dufaure, Thierry (SI EA R&amp;D AR)" userId="ffcfe309-4596-4a62-abfc-5658e06371cb" providerId="ADAL" clId="{072EBBC5-D47A-4BAC-8B32-C01DDA8E90F0}" dt="2024-05-14T08:18:46.423" v="266" actId="47"/>
        <pc:sldMkLst>
          <pc:docMk/>
          <pc:sldMk cId="3711450286" sldId="801"/>
        </pc:sldMkLst>
      </pc:sldChg>
      <pc:sldChg chg="del">
        <pc:chgData name="Dufaure, Thierry (SI EA R&amp;D AR)" userId="ffcfe309-4596-4a62-abfc-5658e06371cb" providerId="ADAL" clId="{072EBBC5-D47A-4BAC-8B32-C01DDA8E90F0}" dt="2024-05-14T08:18:45.633" v="265" actId="47"/>
        <pc:sldMkLst>
          <pc:docMk/>
          <pc:sldMk cId="1591826647" sldId="802"/>
        </pc:sldMkLst>
      </pc:sldChg>
      <pc:sldChg chg="del">
        <pc:chgData name="Dufaure, Thierry (SI EA R&amp;D AR)" userId="ffcfe309-4596-4a62-abfc-5658e06371cb" providerId="ADAL" clId="{072EBBC5-D47A-4BAC-8B32-C01DDA8E90F0}" dt="2024-05-14T10:00:18.079" v="361" actId="47"/>
        <pc:sldMkLst>
          <pc:docMk/>
          <pc:sldMk cId="1596421229" sldId="803"/>
        </pc:sldMkLst>
      </pc:sldChg>
      <pc:sldChg chg="del">
        <pc:chgData name="Dufaure, Thierry (SI EA R&amp;D AR)" userId="ffcfe309-4596-4a62-abfc-5658e06371cb" providerId="ADAL" clId="{072EBBC5-D47A-4BAC-8B32-C01DDA8E90F0}" dt="2024-05-14T10:00:33.862" v="363" actId="47"/>
        <pc:sldMkLst>
          <pc:docMk/>
          <pc:sldMk cId="3267978266" sldId="804"/>
        </pc:sldMkLst>
      </pc:sldChg>
      <pc:sldChg chg="del">
        <pc:chgData name="Dufaure, Thierry (SI EA R&amp;D AR)" userId="ffcfe309-4596-4a62-abfc-5658e06371cb" providerId="ADAL" clId="{072EBBC5-D47A-4BAC-8B32-C01DDA8E90F0}" dt="2024-05-14T08:30:17.121" v="308" actId="47"/>
        <pc:sldMkLst>
          <pc:docMk/>
          <pc:sldMk cId="974479810" sldId="805"/>
        </pc:sldMkLst>
      </pc:sldChg>
      <pc:sldChg chg="del">
        <pc:chgData name="Dufaure, Thierry (SI EA R&amp;D AR)" userId="ffcfe309-4596-4a62-abfc-5658e06371cb" providerId="ADAL" clId="{072EBBC5-D47A-4BAC-8B32-C01DDA8E90F0}" dt="2024-05-14T13:34:44.275" v="557" actId="47"/>
        <pc:sldMkLst>
          <pc:docMk/>
          <pc:sldMk cId="3900392083" sldId="806"/>
        </pc:sldMkLst>
      </pc:sldChg>
      <pc:sldChg chg="del">
        <pc:chgData name="Dufaure, Thierry (SI EA R&amp;D AR)" userId="ffcfe309-4596-4a62-abfc-5658e06371cb" providerId="ADAL" clId="{072EBBC5-D47A-4BAC-8B32-C01DDA8E90F0}" dt="2024-05-14T13:34:49.257" v="561" actId="47"/>
        <pc:sldMkLst>
          <pc:docMk/>
          <pc:sldMk cId="3697657851" sldId="807"/>
        </pc:sldMkLst>
      </pc:sldChg>
      <pc:sldChg chg="del">
        <pc:chgData name="Dufaure, Thierry (SI EA R&amp;D AR)" userId="ffcfe309-4596-4a62-abfc-5658e06371cb" providerId="ADAL" clId="{072EBBC5-D47A-4BAC-8B32-C01DDA8E90F0}" dt="2024-05-14T08:11:34.832" v="153" actId="47"/>
        <pc:sldMkLst>
          <pc:docMk/>
          <pc:sldMk cId="212115507" sldId="808"/>
        </pc:sldMkLst>
      </pc:sldChg>
      <pc:sldChg chg="del">
        <pc:chgData name="Dufaure, Thierry (SI EA R&amp;D AR)" userId="ffcfe309-4596-4a62-abfc-5658e06371cb" providerId="ADAL" clId="{072EBBC5-D47A-4BAC-8B32-C01DDA8E90F0}" dt="2024-05-14T13:34:57.083" v="569" actId="47"/>
        <pc:sldMkLst>
          <pc:docMk/>
          <pc:sldMk cId="266013380" sldId="809"/>
        </pc:sldMkLst>
      </pc:sldChg>
      <pc:sldChg chg="mod modShow">
        <pc:chgData name="Dufaure, Thierry (SI EA R&amp;D AR)" userId="ffcfe309-4596-4a62-abfc-5658e06371cb" providerId="ADAL" clId="{072EBBC5-D47A-4BAC-8B32-C01DDA8E90F0}" dt="2024-05-14T13:35:50.809" v="577" actId="729"/>
        <pc:sldMkLst>
          <pc:docMk/>
          <pc:sldMk cId="2823332887" sldId="810"/>
        </pc:sldMkLst>
      </pc:sldChg>
      <pc:sldChg chg="del">
        <pc:chgData name="Dufaure, Thierry (SI EA R&amp;D AR)" userId="ffcfe309-4596-4a62-abfc-5658e06371cb" providerId="ADAL" clId="{072EBBC5-D47A-4BAC-8B32-C01DDA8E90F0}" dt="2024-05-14T13:35:40.051" v="576" actId="47"/>
        <pc:sldMkLst>
          <pc:docMk/>
          <pc:sldMk cId="143471665" sldId="811"/>
        </pc:sldMkLst>
      </pc:sldChg>
      <pc:sldChg chg="mod modShow">
        <pc:chgData name="Dufaure, Thierry (SI EA R&amp;D AR)" userId="ffcfe309-4596-4a62-abfc-5658e06371cb" providerId="ADAL" clId="{072EBBC5-D47A-4BAC-8B32-C01DDA8E90F0}" dt="2024-05-14T13:36:01.276" v="578" actId="729"/>
        <pc:sldMkLst>
          <pc:docMk/>
          <pc:sldMk cId="1097437111" sldId="812"/>
        </pc:sldMkLst>
      </pc:sldChg>
      <pc:sldChg chg="del">
        <pc:chgData name="Dufaure, Thierry (SI EA R&amp;D AR)" userId="ffcfe309-4596-4a62-abfc-5658e06371cb" providerId="ADAL" clId="{072EBBC5-D47A-4BAC-8B32-C01DDA8E90F0}" dt="2024-05-14T08:11:28.791" v="151" actId="47"/>
        <pc:sldMkLst>
          <pc:docMk/>
          <pc:sldMk cId="2732766044" sldId="813"/>
        </pc:sldMkLst>
      </pc:sldChg>
      <pc:sldChg chg="mod modShow">
        <pc:chgData name="Dufaure, Thierry (SI EA R&amp;D AR)" userId="ffcfe309-4596-4a62-abfc-5658e06371cb" providerId="ADAL" clId="{072EBBC5-D47A-4BAC-8B32-C01DDA8E90F0}" dt="2024-05-14T13:36:32.045" v="579" actId="729"/>
        <pc:sldMkLst>
          <pc:docMk/>
          <pc:sldMk cId="3510644390" sldId="814"/>
        </pc:sldMkLst>
      </pc:sldChg>
      <pc:sldChg chg="del">
        <pc:chgData name="Dufaure, Thierry (SI EA R&amp;D AR)" userId="ffcfe309-4596-4a62-abfc-5658e06371cb" providerId="ADAL" clId="{072EBBC5-D47A-4BAC-8B32-C01DDA8E90F0}" dt="2024-05-14T13:37:09.960" v="585" actId="47"/>
        <pc:sldMkLst>
          <pc:docMk/>
          <pc:sldMk cId="3194306945" sldId="815"/>
        </pc:sldMkLst>
      </pc:sldChg>
      <pc:sldChg chg="del">
        <pc:chgData name="Dufaure, Thierry (SI EA R&amp;D AR)" userId="ffcfe309-4596-4a62-abfc-5658e06371cb" providerId="ADAL" clId="{072EBBC5-D47A-4BAC-8B32-C01DDA8E90F0}" dt="2024-05-14T13:38:12.118" v="594" actId="47"/>
        <pc:sldMkLst>
          <pc:docMk/>
          <pc:sldMk cId="1693718934" sldId="817"/>
        </pc:sldMkLst>
      </pc:sldChg>
      <pc:sldChg chg="del">
        <pc:chgData name="Dufaure, Thierry (SI EA R&amp;D AR)" userId="ffcfe309-4596-4a62-abfc-5658e06371cb" providerId="ADAL" clId="{072EBBC5-D47A-4BAC-8B32-C01DDA8E90F0}" dt="2024-05-14T13:37:52.414" v="590" actId="47"/>
        <pc:sldMkLst>
          <pc:docMk/>
          <pc:sldMk cId="1974673147" sldId="818"/>
        </pc:sldMkLst>
      </pc:sldChg>
      <pc:sldChg chg="del">
        <pc:chgData name="Dufaure, Thierry (SI EA R&amp;D AR)" userId="ffcfe309-4596-4a62-abfc-5658e06371cb" providerId="ADAL" clId="{072EBBC5-D47A-4BAC-8B32-C01DDA8E90F0}" dt="2024-05-14T13:37:59.105" v="591" actId="47"/>
        <pc:sldMkLst>
          <pc:docMk/>
          <pc:sldMk cId="4161908483" sldId="819"/>
        </pc:sldMkLst>
      </pc:sldChg>
      <pc:sldChg chg="mod modShow">
        <pc:chgData name="Dufaure, Thierry (SI EA R&amp;D AR)" userId="ffcfe309-4596-4a62-abfc-5658e06371cb" providerId="ADAL" clId="{072EBBC5-D47A-4BAC-8B32-C01DDA8E90F0}" dt="2024-05-14T13:36:35.232" v="580" actId="729"/>
        <pc:sldMkLst>
          <pc:docMk/>
          <pc:sldMk cId="1209050822" sldId="821"/>
        </pc:sldMkLst>
      </pc:sldChg>
      <pc:sldChg chg="del">
        <pc:chgData name="Dufaure, Thierry (SI EA R&amp;D AR)" userId="ffcfe309-4596-4a62-abfc-5658e06371cb" providerId="ADAL" clId="{072EBBC5-D47A-4BAC-8B32-C01DDA8E90F0}" dt="2024-05-14T08:11:20.026" v="150" actId="47"/>
        <pc:sldMkLst>
          <pc:docMk/>
          <pc:sldMk cId="244364138" sldId="822"/>
        </pc:sldMkLst>
      </pc:sldChg>
      <pc:sldChg chg="del ord">
        <pc:chgData name="Dufaure, Thierry (SI EA R&amp;D AR)" userId="ffcfe309-4596-4a62-abfc-5658e06371cb" providerId="ADAL" clId="{072EBBC5-D47A-4BAC-8B32-C01DDA8E90F0}" dt="2024-05-14T13:43:23.980" v="912" actId="47"/>
        <pc:sldMkLst>
          <pc:docMk/>
          <pc:sldMk cId="2208337560" sldId="822"/>
        </pc:sldMkLst>
      </pc:sldChg>
      <pc:sldChg chg="modSp new del mod">
        <pc:chgData name="Dufaure, Thierry (SI EA R&amp;D AR)" userId="ffcfe309-4596-4a62-abfc-5658e06371cb" providerId="ADAL" clId="{072EBBC5-D47A-4BAC-8B32-C01DDA8E90F0}" dt="2024-05-14T13:39:03.281" v="602" actId="47"/>
        <pc:sldMkLst>
          <pc:docMk/>
          <pc:sldMk cId="4259289007" sldId="822"/>
        </pc:sldMkLst>
        <pc:spChg chg="mod">
          <ac:chgData name="Dufaure, Thierry (SI EA R&amp;D AR)" userId="ffcfe309-4596-4a62-abfc-5658e06371cb" providerId="ADAL" clId="{072EBBC5-D47A-4BAC-8B32-C01DDA8E90F0}" dt="2024-05-14T13:38:54.724" v="600" actId="20577"/>
          <ac:spMkLst>
            <pc:docMk/>
            <pc:sldMk cId="4259289007" sldId="822"/>
            <ac:spMk id="3" creationId="{E95D1AD6-972C-4FBC-EA5C-26489A22352B}"/>
          </ac:spMkLst>
        </pc:spChg>
      </pc:sldChg>
      <pc:sldChg chg="del">
        <pc:chgData name="Dufaure, Thierry (SI EA R&amp;D AR)" userId="ffcfe309-4596-4a62-abfc-5658e06371cb" providerId="ADAL" clId="{072EBBC5-D47A-4BAC-8B32-C01DDA8E90F0}" dt="2024-05-14T13:35:24.888" v="572" actId="47"/>
        <pc:sldMkLst>
          <pc:docMk/>
          <pc:sldMk cId="1748950064" sldId="823"/>
        </pc:sldMkLst>
      </pc:sldChg>
      <pc:sldChg chg="del">
        <pc:chgData name="Dufaure, Thierry (SI EA R&amp;D AR)" userId="ffcfe309-4596-4a62-abfc-5658e06371cb" providerId="ADAL" clId="{072EBBC5-D47A-4BAC-8B32-C01DDA8E90F0}" dt="2024-05-14T13:35:26.795" v="574" actId="47"/>
        <pc:sldMkLst>
          <pc:docMk/>
          <pc:sldMk cId="239781122" sldId="824"/>
        </pc:sldMkLst>
      </pc:sldChg>
      <pc:sldChg chg="del">
        <pc:chgData name="Dufaure, Thierry (SI EA R&amp;D AR)" userId="ffcfe309-4596-4a62-abfc-5658e06371cb" providerId="ADAL" clId="{072EBBC5-D47A-4BAC-8B32-C01DDA8E90F0}" dt="2024-05-14T13:35:26.002" v="573" actId="47"/>
        <pc:sldMkLst>
          <pc:docMk/>
          <pc:sldMk cId="4127072032" sldId="825"/>
        </pc:sldMkLst>
      </pc:sldChg>
      <pc:sldChg chg="del">
        <pc:chgData name="Dufaure, Thierry (SI EA R&amp;D AR)" userId="ffcfe309-4596-4a62-abfc-5658e06371cb" providerId="ADAL" clId="{072EBBC5-D47A-4BAC-8B32-C01DDA8E90F0}" dt="2024-05-14T13:38:13.238" v="595" actId="47"/>
        <pc:sldMkLst>
          <pc:docMk/>
          <pc:sldMk cId="1172425598" sldId="826"/>
        </pc:sldMkLst>
      </pc:sldChg>
      <pc:sldChg chg="del">
        <pc:chgData name="Dufaure, Thierry (SI EA R&amp;D AR)" userId="ffcfe309-4596-4a62-abfc-5658e06371cb" providerId="ADAL" clId="{072EBBC5-D47A-4BAC-8B32-C01DDA8E90F0}" dt="2024-05-14T13:38:01.335" v="592" actId="47"/>
        <pc:sldMkLst>
          <pc:docMk/>
          <pc:sldMk cId="2228612152" sldId="827"/>
        </pc:sldMkLst>
      </pc:sldChg>
      <pc:sldChg chg="del">
        <pc:chgData name="Dufaure, Thierry (SI EA R&amp;D AR)" userId="ffcfe309-4596-4a62-abfc-5658e06371cb" providerId="ADAL" clId="{072EBBC5-D47A-4BAC-8B32-C01DDA8E90F0}" dt="2024-05-14T13:38:06.440" v="593" actId="47"/>
        <pc:sldMkLst>
          <pc:docMk/>
          <pc:sldMk cId="1443139758" sldId="8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BD9FA6B5-08B6-4706-A23D-2B3AA4811C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E716FB8-AE38-469D-B839-F072DD4746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7EB2EB66-8370-46E4-9CF7-416F87A45B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509AA098-967C-4FAD-932F-0010038BDF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25BEF4-4479-4F69-8045-495ECC3033D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7934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A613052-5B19-482A-BCBC-12D570881B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9F62ABA-9EF7-4F62-8C64-B305C60622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54938A6B-7E34-4B1B-8260-49B28A4719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9313"/>
            <a:ext cx="485775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3FE03C37-DB9A-4506-A961-7F29764098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5476A369-9523-4571-9214-AF3CB1D80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462CF1-93E7-46D0-A33C-15B3C8DC5CF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9853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171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2861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1000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319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Proposal not accepted because it is making presence with older SCL and will not motivate manufacturer of IED to move to Ed2.2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9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783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do mandate the support of 2007B4, tool and server will not move to Ed2.2. + will create precedence in future that Ed2.1 is the golden nugget.</a:t>
            </a:r>
          </a:p>
          <a:p>
            <a:r>
              <a:rPr lang="en-US" dirty="0"/>
              <a:t>Therefore, a phase out is the preferred approach.</a:t>
            </a:r>
          </a:p>
          <a:p>
            <a:r>
              <a:rPr lang="en-US" dirty="0"/>
              <a:t>Phasing out of SCL 2007B4 could be correlated with the SCT ED2.2 TP publication, because we need to make sure that SCT 2007C5 exist and can be certified.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10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1527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export IID/ICD 2007B4 if support is declared. new PIXIT entry for the configuration group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4072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/>
          </p:cNvGraphicFramePr>
          <p:nvPr/>
        </p:nvGraphicFramePr>
        <p:xfrm>
          <a:off x="647700" y="3978275"/>
          <a:ext cx="8496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6704762" imgH="11809524" progId="MSPhotoEd.3">
                  <p:embed/>
                </p:oleObj>
              </mc:Choice>
              <mc:Fallback>
                <p:oleObj name="Photo Editor Photo" r:id="rId2" imgW="16704762" imgH="11809524" progId="MSPhotoEd.3">
                  <p:embed/>
                  <p:pic>
                    <p:nvPicPr>
                      <p:cNvPr id="4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978275"/>
                        <a:ext cx="8496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4">
            <a:extLst>
              <a:ext uri="{FF2B5EF4-FFF2-40B4-BE49-F238E27FC236}">
                <a16:creationId xmlns:a16="http://schemas.microsoft.com/office/drawing/2014/main" id="{55C69F3F-F79F-4F12-8300-CDE34AB1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82625"/>
            <a:ext cx="2159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INTERNATIONAL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ELECTROTECHNICAL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COMMISSION</a:t>
            </a: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477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smart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976688"/>
            <a:ext cx="38576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554163"/>
            <a:ext cx="7845425" cy="2159000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pPr lvl="0"/>
            <a:r>
              <a:rPr lang="en-GB" noProof="0"/>
              <a:t>ADD TITLE</a:t>
            </a:r>
          </a:p>
        </p:txBody>
      </p:sp>
      <p:sp>
        <p:nvSpPr>
          <p:cNvPr id="3123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07000" y="4335463"/>
            <a:ext cx="3213100" cy="2159000"/>
          </a:xfrm>
        </p:spPr>
        <p:txBody>
          <a:bodyPr anchor="ctr"/>
          <a:lstStyle>
            <a:lvl1pPr marL="0" indent="0">
              <a:lnSpc>
                <a:spcPct val="12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GB" noProof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9683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F6C9-30EF-4EBC-AA07-349C7FBB8E5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F419-FEC3-458E-8746-0F72D71D1B5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942329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32DD-41A0-4AD0-8394-3A0FCC99A2FC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8F3B-318E-4408-ABDA-8E3F805B13E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8176136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F6C9-30EF-4EBC-AA07-349C7FBB8E5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F419-FEC3-458E-8746-0F72D71D1B5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276941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5426" y="250825"/>
            <a:ext cx="1955800" cy="60642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1" y="250825"/>
            <a:ext cx="5718175" cy="60642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5A78-B458-4257-A48D-259C5E970406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44A6-F616-4D5D-9F33-39A46427A2D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715134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04850" y="1690690"/>
            <a:ext cx="7773988" cy="4624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719B-79BA-4E29-B1E1-AA408BE9217D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4ACF-578D-403E-B463-9A149B64D10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349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5425" y="250825"/>
            <a:ext cx="1955800" cy="60642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250825"/>
            <a:ext cx="5718175" cy="60642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5A78-B458-4257-A48D-259C5E970406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44A6-F616-4D5D-9F33-39A46427A2D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565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04850" y="1690688"/>
            <a:ext cx="7773988" cy="4624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719B-79BA-4E29-B1E1-AA408BE9217D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4ACF-578D-403E-B463-9A149B64D10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2602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E7E00268-DFEE-40A0-8BA0-46BB9D2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25"/>
          <a:stretch/>
        </p:blipFill>
        <p:spPr>
          <a:xfrm>
            <a:off x="-1" y="605605"/>
            <a:ext cx="9144001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bg1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</p:spTree>
    <p:extLst>
      <p:ext uri="{BB962C8B-B14F-4D97-AF65-F5344CB8AC3E}">
        <p14:creationId xmlns:p14="http://schemas.microsoft.com/office/powerpoint/2010/main" val="111514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385499" y="5991475"/>
            <a:ext cx="1287505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49D24-AAE8-4F13-AFEA-073C45BC5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02273"/>
            <a:ext cx="9144000" cy="17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bg1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385499" y="5991475"/>
            <a:ext cx="1287505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bg1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14" name="Graphique 13">
            <a:extLst>
              <a:ext uri="{FF2B5EF4-FFF2-40B4-BE49-F238E27FC236}">
                <a16:creationId xmlns:a16="http://schemas.microsoft.com/office/drawing/2014/main" id="{A119DBC6-FC34-4E05-BBA7-7C6B894C8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949"/>
          <a:stretch/>
        </p:blipFill>
        <p:spPr>
          <a:xfrm>
            <a:off x="0" y="2822550"/>
            <a:ext cx="9144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63" y="1455786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2AA1315-127C-4D9F-9D23-288A3BA03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198" y="1991221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4D60CC07-941F-49FE-B4A3-940DAE7B42D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50849" y="333644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E792D4C-793F-4C5B-BA93-5F723ACE2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063" y="3663041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9F834AC8-2CEB-4052-9436-7EAF7A88BE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4177" y="1990099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A18FD4C-29DC-4523-86DA-570BEB10C0B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508828" y="3335322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D4E791AC-82FB-49DE-A7E2-E0509CB33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7041" y="3661919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2.2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A27E8A2-26D4-49B7-820C-512B08D08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6852" y="1990099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67FC1B92-223F-4F9B-ACA2-CD6D250404DF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391503" y="3335322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818CE6F3-27AD-4062-87BD-5450CD2D00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9717" y="3661919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3.2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53012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395" y="1770111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48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83395" y="346280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038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13202AFE-0458-4F45-93A0-0E78809103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9135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graphique SmartArt 11">
            <a:extLst>
              <a:ext uri="{FF2B5EF4-FFF2-40B4-BE49-F238E27FC236}">
                <a16:creationId xmlns:a16="http://schemas.microsoft.com/office/drawing/2014/main" id="{FC85D5B2-BCE1-4991-BCD9-8506BB0951B3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631282" y="346280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3458365B-908A-457C-91A9-F6222797A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5925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2196C402-93DB-4DE9-8192-EB4F777D2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0839" y="2379824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8" name="Espace réservé du graphique SmartArt 11">
            <a:extLst>
              <a:ext uri="{FF2B5EF4-FFF2-40B4-BE49-F238E27FC236}">
                <a16:creationId xmlns:a16="http://schemas.microsoft.com/office/drawing/2014/main" id="{D9D41744-C32A-4DA2-886E-E9D1FA84E36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792985" y="3468441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EDABD2B4-6E57-4A4E-9B78-AF643E81C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7629" y="3742357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9C15C1B1-177F-4A57-9A6D-2BD71141E2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8726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1" name="Espace réservé du graphique SmartArt 11">
            <a:extLst>
              <a:ext uri="{FF2B5EF4-FFF2-40B4-BE49-F238E27FC236}">
                <a16:creationId xmlns:a16="http://schemas.microsoft.com/office/drawing/2014/main" id="{FB75016A-AD9C-431C-A565-811EC8D9B45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940873" y="346280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26D4ACD2-2013-4C0C-9BD8-57BF43C38F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35516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560236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2178622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C874C626-45C1-4869-80A0-9802D226A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9355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2846" y="2178622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9867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B07ED754-1EDD-4CED-A1B6-D7DA04EEB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624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13114" y="2178622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0136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B3FD27EA-E9C9-4E24-8811-EFBEAC1E5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893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63383" y="2178622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0405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6DC5F123-E1B0-40B1-B95D-C900AF328A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086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graphique SmartArt 11">
            <a:extLst>
              <a:ext uri="{FF2B5EF4-FFF2-40B4-BE49-F238E27FC236}">
                <a16:creationId xmlns:a16="http://schemas.microsoft.com/office/drawing/2014/main" id="{9BEDF3BA-F00A-4514-A432-A0E832836261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12577" y="4525841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3" name="Espace réservé du texte 13">
            <a:extLst>
              <a:ext uri="{FF2B5EF4-FFF2-40B4-BE49-F238E27FC236}">
                <a16:creationId xmlns:a16="http://schemas.microsoft.com/office/drawing/2014/main" id="{EEF505F8-687B-4B5F-A320-CBD06625D2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8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5.1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16973B62-3419-4129-A2E6-4F7715103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355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5" name="Espace réservé du graphique SmartArt 11">
            <a:extLst>
              <a:ext uri="{FF2B5EF4-FFF2-40B4-BE49-F238E27FC236}">
                <a16:creationId xmlns:a16="http://schemas.microsoft.com/office/drawing/2014/main" id="{F5251D23-12DD-4A77-B2F1-63D7461C418B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2762846" y="4525841"/>
            <a:ext cx="261765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6" name="Espace réservé du texte 13">
            <a:extLst>
              <a:ext uri="{FF2B5EF4-FFF2-40B4-BE49-F238E27FC236}">
                <a16:creationId xmlns:a16="http://schemas.microsoft.com/office/drawing/2014/main" id="{575B7750-B561-46E8-9C6B-13A8CB98B6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9867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6.1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AC9DFC03-9E7B-4C05-9638-1F101542EB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624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48" name="Espace réservé du graphique SmartArt 11">
            <a:extLst>
              <a:ext uri="{FF2B5EF4-FFF2-40B4-BE49-F238E27FC236}">
                <a16:creationId xmlns:a16="http://schemas.microsoft.com/office/drawing/2014/main" id="{BD654057-923B-4E41-9B3A-2265447B2DA0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4913114" y="4525841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E6554B18-892E-447C-83A8-74996E0AF3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0136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7.1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A562011F-95DD-4B3E-9FA5-C856AAC67E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9893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1" name="Espace réservé du graphique SmartArt 11">
            <a:extLst>
              <a:ext uri="{FF2B5EF4-FFF2-40B4-BE49-F238E27FC236}">
                <a16:creationId xmlns:a16="http://schemas.microsoft.com/office/drawing/2014/main" id="{8888B22D-3F45-4EBB-BC4F-CE8ED1B58C86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63383" y="4525841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2" name="Espace réservé du texte 13">
            <a:extLst>
              <a:ext uri="{FF2B5EF4-FFF2-40B4-BE49-F238E27FC236}">
                <a16:creationId xmlns:a16="http://schemas.microsoft.com/office/drawing/2014/main" id="{9E2A303D-7266-42FB-9330-C2712394C0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405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8.1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7971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196389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2846" y="196389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9867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13114" y="1963894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0136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63383" y="196389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0405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2" name="Espace réservé du texte 9">
            <a:extLst>
              <a:ext uri="{FF2B5EF4-FFF2-40B4-BE49-F238E27FC236}">
                <a16:creationId xmlns:a16="http://schemas.microsoft.com/office/drawing/2014/main" id="{375B2F9A-7E2E-40ED-AD2C-009AAA59EA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2689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3" name="Espace réservé du texte 9">
            <a:extLst>
              <a:ext uri="{FF2B5EF4-FFF2-40B4-BE49-F238E27FC236}">
                <a16:creationId xmlns:a16="http://schemas.microsoft.com/office/drawing/2014/main" id="{C74C91B5-2379-4EC1-A4EC-49FE4BA6FB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291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4" name="Espace réservé du texte 9">
            <a:extLst>
              <a:ext uri="{FF2B5EF4-FFF2-40B4-BE49-F238E27FC236}">
                <a16:creationId xmlns:a16="http://schemas.microsoft.com/office/drawing/2014/main" id="{562A56C2-8259-4FB8-8BC5-5352A5A5F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9894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5" name="Espace réservé du texte 9">
            <a:extLst>
              <a:ext uri="{FF2B5EF4-FFF2-40B4-BE49-F238E27FC236}">
                <a16:creationId xmlns:a16="http://schemas.microsoft.com/office/drawing/2014/main" id="{536A55D1-81F7-4C2C-9F18-48A210DB37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158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6" name="Espace réservé du graphique SmartArt 11">
            <a:extLst>
              <a:ext uri="{FF2B5EF4-FFF2-40B4-BE49-F238E27FC236}">
                <a16:creationId xmlns:a16="http://schemas.microsoft.com/office/drawing/2014/main" id="{991A45C9-E54F-4D9E-A45A-67AA948B7C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603648" y="4316919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7" name="Espace réservé du texte 13">
            <a:extLst>
              <a:ext uri="{FF2B5EF4-FFF2-40B4-BE49-F238E27FC236}">
                <a16:creationId xmlns:a16="http://schemas.microsoft.com/office/drawing/2014/main" id="{80E5D45A-138B-4A0A-846F-2FBF445324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670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5.1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58" name="Espace réservé du graphique SmartArt 11">
            <a:extLst>
              <a:ext uri="{FF2B5EF4-FFF2-40B4-BE49-F238E27FC236}">
                <a16:creationId xmlns:a16="http://schemas.microsoft.com/office/drawing/2014/main" id="{DCB4FA3B-43AF-48A1-9C3C-CA505DFEB03C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2762846" y="4316919"/>
            <a:ext cx="261765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9" name="Espace réservé du texte 13">
            <a:extLst>
              <a:ext uri="{FF2B5EF4-FFF2-40B4-BE49-F238E27FC236}">
                <a16:creationId xmlns:a16="http://schemas.microsoft.com/office/drawing/2014/main" id="{0B31BF32-BED9-4C30-BB73-2D1137BF65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9867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6.1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0" name="Espace réservé du graphique SmartArt 11">
            <a:extLst>
              <a:ext uri="{FF2B5EF4-FFF2-40B4-BE49-F238E27FC236}">
                <a16:creationId xmlns:a16="http://schemas.microsoft.com/office/drawing/2014/main" id="{6D8F2386-4235-47D8-BA11-503F3F8027AE}"/>
              </a:ext>
            </a:extLst>
          </p:cNvPr>
          <p:cNvSpPr>
            <a:spLocks noGrp="1"/>
          </p:cNvSpPr>
          <p:nvPr>
            <p:ph type="dgm" sz="quarter" idx="33"/>
          </p:nvPr>
        </p:nvSpPr>
        <p:spPr>
          <a:xfrm>
            <a:off x="4913114" y="4316919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1" name="Espace réservé du texte 13">
            <a:extLst>
              <a:ext uri="{FF2B5EF4-FFF2-40B4-BE49-F238E27FC236}">
                <a16:creationId xmlns:a16="http://schemas.microsoft.com/office/drawing/2014/main" id="{79705AFB-5AB6-4782-9C11-7C6CCA7F21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10136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7.1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25219691-6C81-4B44-9473-A1D9EDD433CA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63383" y="4316919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3" name="Espace réservé du texte 13">
            <a:extLst>
              <a:ext uri="{FF2B5EF4-FFF2-40B4-BE49-F238E27FC236}">
                <a16:creationId xmlns:a16="http://schemas.microsoft.com/office/drawing/2014/main" id="{53D012DA-BBBF-42DC-8B52-E1A561E8BE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405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8.1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4" name="Espace réservé du texte 9">
            <a:extLst>
              <a:ext uri="{FF2B5EF4-FFF2-40B4-BE49-F238E27FC236}">
                <a16:creationId xmlns:a16="http://schemas.microsoft.com/office/drawing/2014/main" id="{98933293-7168-4516-B54F-77EAA0C4FA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2689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52049412-F507-4BAA-9C49-42DEB4BF2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29894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DE14B68C-0485-4619-A269-91E8FEFCE5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76291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</p:spTree>
    <p:extLst>
      <p:ext uri="{BB962C8B-B14F-4D97-AF65-F5344CB8AC3E}">
        <p14:creationId xmlns:p14="http://schemas.microsoft.com/office/powerpoint/2010/main" val="220148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53BE-4ADC-48FE-9DDE-0D2945CEB4DD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DC80-4D2F-461F-9E23-FDE6019399D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7724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204962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F7260935-477B-4F97-8E6C-838F2D870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7279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8" name="Espace réservé du graphique SmartArt 11">
            <a:extLst>
              <a:ext uri="{FF2B5EF4-FFF2-40B4-BE49-F238E27FC236}">
                <a16:creationId xmlns:a16="http://schemas.microsoft.com/office/drawing/2014/main" id="{B5BF68D7-52F5-4247-ACC8-4F8FC3E6F5B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0770" y="204962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D6DE9329-390B-4B45-B4F2-9095F3ABF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7791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B47DE182-FF63-44B6-AC33-05C734E5D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5472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3" name="Espace réservé du graphique SmartArt 11">
            <a:extLst>
              <a:ext uri="{FF2B5EF4-FFF2-40B4-BE49-F238E27FC236}">
                <a16:creationId xmlns:a16="http://schemas.microsoft.com/office/drawing/2014/main" id="{5187BB9A-7C1D-4310-9489-FB26E0472634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08962" y="2049624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4" name="Espace réservé du texte 13">
            <a:extLst>
              <a:ext uri="{FF2B5EF4-FFF2-40B4-BE49-F238E27FC236}">
                <a16:creationId xmlns:a16="http://schemas.microsoft.com/office/drawing/2014/main" id="{4E3F7D7D-234A-4EE7-8B12-2F9B31C973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84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C6404AE8-3D44-4F59-98DB-413F4BB84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3664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6" name="Espace réservé du graphique SmartArt 11">
            <a:extLst>
              <a:ext uri="{FF2B5EF4-FFF2-40B4-BE49-F238E27FC236}">
                <a16:creationId xmlns:a16="http://schemas.microsoft.com/office/drawing/2014/main" id="{3147A675-EE16-4D24-82D6-217BE544942D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57155" y="204962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3840FC2B-ADDF-4FAB-A2AA-ED3512790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4177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8" name="Espace réservé du texte 9">
            <a:extLst>
              <a:ext uri="{FF2B5EF4-FFF2-40B4-BE49-F238E27FC236}">
                <a16:creationId xmlns:a16="http://schemas.microsoft.com/office/drawing/2014/main" id="{FDDDD0B9-A8F8-44B8-9936-0BFCDF5C4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086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9" name="Espace réservé du graphique SmartArt 11">
            <a:extLst>
              <a:ext uri="{FF2B5EF4-FFF2-40B4-BE49-F238E27FC236}">
                <a16:creationId xmlns:a16="http://schemas.microsoft.com/office/drawing/2014/main" id="{E71E8FCD-B654-420D-B3B2-25DD060E602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12577" y="3633223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0" name="Espace réservé du texte 13">
            <a:extLst>
              <a:ext uri="{FF2B5EF4-FFF2-40B4-BE49-F238E27FC236}">
                <a16:creationId xmlns:a16="http://schemas.microsoft.com/office/drawing/2014/main" id="{CC5691C6-D57A-4AC8-8096-ADD4372237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8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51" name="Espace réservé du texte 9">
            <a:extLst>
              <a:ext uri="{FF2B5EF4-FFF2-40B4-BE49-F238E27FC236}">
                <a16:creationId xmlns:a16="http://schemas.microsoft.com/office/drawing/2014/main" id="{425FF4AC-70F5-42D1-B5EF-8398179ABB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7279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2" name="Espace réservé du graphique SmartArt 11">
            <a:extLst>
              <a:ext uri="{FF2B5EF4-FFF2-40B4-BE49-F238E27FC236}">
                <a16:creationId xmlns:a16="http://schemas.microsoft.com/office/drawing/2014/main" id="{958DD78F-5632-4DD9-AAD5-614008DC26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2760770" y="3633223"/>
            <a:ext cx="261765" cy="47313"/>
          </a:xfrm>
          <a:solidFill>
            <a:srgbClr val="3EA47A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AEB0D907-16AA-41B8-B835-8047780562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7791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68" name="Espace réservé du texte 9">
            <a:extLst>
              <a:ext uri="{FF2B5EF4-FFF2-40B4-BE49-F238E27FC236}">
                <a16:creationId xmlns:a16="http://schemas.microsoft.com/office/drawing/2014/main" id="{246BF4DD-231B-48D7-BF51-CABC5C1183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5472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9" name="Espace réservé du graphique SmartArt 11">
            <a:extLst>
              <a:ext uri="{FF2B5EF4-FFF2-40B4-BE49-F238E27FC236}">
                <a16:creationId xmlns:a16="http://schemas.microsoft.com/office/drawing/2014/main" id="{D1BF291B-7107-4E68-82D4-8C5821164C87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4908962" y="3633223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0" name="Espace réservé du texte 13">
            <a:extLst>
              <a:ext uri="{FF2B5EF4-FFF2-40B4-BE49-F238E27FC236}">
                <a16:creationId xmlns:a16="http://schemas.microsoft.com/office/drawing/2014/main" id="{55799E9D-DD0E-4C5E-A31F-EEBC6C61D0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05984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1" name="Espace réservé du texte 9">
            <a:extLst>
              <a:ext uri="{FF2B5EF4-FFF2-40B4-BE49-F238E27FC236}">
                <a16:creationId xmlns:a16="http://schemas.microsoft.com/office/drawing/2014/main" id="{F8C8D051-3498-4F76-BF65-4BD69C4A87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664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72" name="Espace réservé du graphique SmartArt 11">
            <a:extLst>
              <a:ext uri="{FF2B5EF4-FFF2-40B4-BE49-F238E27FC236}">
                <a16:creationId xmlns:a16="http://schemas.microsoft.com/office/drawing/2014/main" id="{D433FF9C-32AD-4B24-96B3-182CDFD17971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57155" y="3633223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3" name="Espace réservé du texte 13">
            <a:extLst>
              <a:ext uri="{FF2B5EF4-FFF2-40B4-BE49-F238E27FC236}">
                <a16:creationId xmlns:a16="http://schemas.microsoft.com/office/drawing/2014/main" id="{DD96420E-C83A-4E93-8AD5-1E3BF03AB4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4177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23BDBDD3-DE60-4D44-B84E-13F744B604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9086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75" name="Espace réservé du graphique SmartArt 11">
            <a:extLst>
              <a:ext uri="{FF2B5EF4-FFF2-40B4-BE49-F238E27FC236}">
                <a16:creationId xmlns:a16="http://schemas.microsoft.com/office/drawing/2014/main" id="{86DB54E1-4DF0-46AC-929D-7657070FD47D}"/>
              </a:ext>
            </a:extLst>
          </p:cNvPr>
          <p:cNvSpPr>
            <a:spLocks noGrp="1"/>
          </p:cNvSpPr>
          <p:nvPr>
            <p:ph type="dgm" sz="quarter" idx="38"/>
          </p:nvPr>
        </p:nvSpPr>
        <p:spPr>
          <a:xfrm>
            <a:off x="612577" y="5223306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6" name="Espace réservé du texte 13">
            <a:extLst>
              <a:ext uri="{FF2B5EF4-FFF2-40B4-BE49-F238E27FC236}">
                <a16:creationId xmlns:a16="http://schemas.microsoft.com/office/drawing/2014/main" id="{719F7700-8CE8-4182-8FE3-17396E649F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598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7" name="Espace réservé du texte 9">
            <a:extLst>
              <a:ext uri="{FF2B5EF4-FFF2-40B4-BE49-F238E27FC236}">
                <a16:creationId xmlns:a16="http://schemas.microsoft.com/office/drawing/2014/main" id="{56E26E0D-19B1-48DF-8F8F-F0E198B2C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17279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78" name="Espace réservé du graphique SmartArt 11">
            <a:extLst>
              <a:ext uri="{FF2B5EF4-FFF2-40B4-BE49-F238E27FC236}">
                <a16:creationId xmlns:a16="http://schemas.microsoft.com/office/drawing/2014/main" id="{B439DB3B-4CAC-449A-B8C3-63823AD42D49}"/>
              </a:ext>
            </a:extLst>
          </p:cNvPr>
          <p:cNvSpPr>
            <a:spLocks noGrp="1"/>
          </p:cNvSpPr>
          <p:nvPr>
            <p:ph type="dgm" sz="quarter" idx="41"/>
          </p:nvPr>
        </p:nvSpPr>
        <p:spPr>
          <a:xfrm>
            <a:off x="2760770" y="5223306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9" name="Espace réservé du texte 13">
            <a:extLst>
              <a:ext uri="{FF2B5EF4-FFF2-40B4-BE49-F238E27FC236}">
                <a16:creationId xmlns:a16="http://schemas.microsoft.com/office/drawing/2014/main" id="{5C11CC14-A412-4E17-9F8A-C57D368D62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57791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0" name="Espace réservé du texte 9">
            <a:extLst>
              <a:ext uri="{FF2B5EF4-FFF2-40B4-BE49-F238E27FC236}">
                <a16:creationId xmlns:a16="http://schemas.microsoft.com/office/drawing/2014/main" id="{2D7FE739-11F6-40EF-B5D2-FFFE535789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65472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81" name="Espace réservé du graphique SmartArt 11">
            <a:extLst>
              <a:ext uri="{FF2B5EF4-FFF2-40B4-BE49-F238E27FC236}">
                <a16:creationId xmlns:a16="http://schemas.microsoft.com/office/drawing/2014/main" id="{3DD4DE29-144F-43D2-AE69-506989A18B0D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>
            <a:off x="4908962" y="5223306"/>
            <a:ext cx="261765" cy="47313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82" name="Espace réservé du texte 13">
            <a:extLst>
              <a:ext uri="{FF2B5EF4-FFF2-40B4-BE49-F238E27FC236}">
                <a16:creationId xmlns:a16="http://schemas.microsoft.com/office/drawing/2014/main" id="{AF5995F4-5159-43E5-B84C-7C6D3C319B2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05984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3" name="Espace réservé du texte 9">
            <a:extLst>
              <a:ext uri="{FF2B5EF4-FFF2-40B4-BE49-F238E27FC236}">
                <a16:creationId xmlns:a16="http://schemas.microsoft.com/office/drawing/2014/main" id="{EA594B80-A1B5-4A14-8753-3F4986B53BE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13664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84" name="Espace réservé du graphique SmartArt 11">
            <a:extLst>
              <a:ext uri="{FF2B5EF4-FFF2-40B4-BE49-F238E27FC236}">
                <a16:creationId xmlns:a16="http://schemas.microsoft.com/office/drawing/2014/main" id="{CE28391D-C5A1-4E5D-B9DF-8AC1AB56A2EB}"/>
              </a:ext>
            </a:extLst>
          </p:cNvPr>
          <p:cNvSpPr>
            <a:spLocks noGrp="1"/>
          </p:cNvSpPr>
          <p:nvPr>
            <p:ph type="dgm" sz="quarter" idx="47"/>
          </p:nvPr>
        </p:nvSpPr>
        <p:spPr>
          <a:xfrm>
            <a:off x="7057155" y="5223306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85" name="Espace réservé du texte 13">
            <a:extLst>
              <a:ext uri="{FF2B5EF4-FFF2-40B4-BE49-F238E27FC236}">
                <a16:creationId xmlns:a16="http://schemas.microsoft.com/office/drawing/2014/main" id="{913B9F71-2608-4803-8B3E-D61341F998B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177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61666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46F0715-B90C-4A44-8C48-1BCC1F9DF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770" y="1"/>
            <a:ext cx="3321368" cy="6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5DA9CA-2140-4EA8-A0CF-52B782AAB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725" y="-1"/>
            <a:ext cx="40872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C175D5-CD29-441B-8B15-D8DF0ADB6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313" y="0"/>
            <a:ext cx="393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49185B-AEA1-4472-A681-E2906BABA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961" y="0"/>
            <a:ext cx="408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5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A73C32-FF9C-4463-AE0B-641BE949C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506" y="-1"/>
            <a:ext cx="39404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0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6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DDDFDB-E904-4694-A5AD-8664D1E3F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370" y="0"/>
            <a:ext cx="426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7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4D5999-6939-41CE-83F1-C9AEBA818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640" y="0"/>
            <a:ext cx="3844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9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8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A239608-A488-424D-864A-EEE97862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878" y="0"/>
            <a:ext cx="4189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9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41F4F08-7492-4368-9A7A-54AB552F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365" y="0"/>
            <a:ext cx="4196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8EA4-D284-4F3A-91B5-7E23217473A9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01C-6AA1-4AE7-88E1-1222E45BC11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24351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XX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129" y="2510776"/>
            <a:ext cx="4626126" cy="842025"/>
          </a:xfrm>
        </p:spPr>
        <p:txBody>
          <a:bodyPr anchor="b"/>
          <a:lstStyle>
            <a:lvl1pPr algn="l">
              <a:lnSpc>
                <a:spcPct val="76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2129" y="3954609"/>
            <a:ext cx="4626126" cy="36933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500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C8206010-B755-4F91-8AA7-F5A8EBBE2379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290590" y="3619812"/>
            <a:ext cx="213545" cy="457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7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37">
          <p15:clr>
            <a:srgbClr val="FBAE40"/>
          </p15:clr>
        </p15:guide>
        <p15:guide id="2" orient="horz" pos="1344">
          <p15:clr>
            <a:srgbClr val="FBAE40"/>
          </p15:clr>
        </p15:guide>
        <p15:guide id="3" orient="horz" pos="299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BECFC6-BD6E-48C1-8316-E77029C3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063" y="1"/>
            <a:ext cx="3367937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1B44EE4-3310-4F01-B01F-7EF3CB5AB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6B3D307-BACE-4719-B90F-E143C5937A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8" name="Espace réservé du graphique SmartArt 11">
            <a:extLst>
              <a:ext uri="{FF2B5EF4-FFF2-40B4-BE49-F238E27FC236}">
                <a16:creationId xmlns:a16="http://schemas.microsoft.com/office/drawing/2014/main" id="{B796FD99-BC03-492C-B455-F334B00DF92E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3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557F0E-5907-4AEC-AAA2-E6F105EC1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289" y="0"/>
            <a:ext cx="408571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CA3319-61D0-45B6-B980-D8E01B7C9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2F4D6C-45D2-448F-89AD-76DAFD632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88EFF02B-90FE-4510-804C-21DDCC629A1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637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4A44D0-AF6B-4693-BA78-E8A706C5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155" y="0"/>
            <a:ext cx="393382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15E934-17E5-42BF-9D34-ED89C3CD5F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201E54-7660-48D7-8482-76F22082B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ED229EA9-F65F-4AD5-9499-621F09860557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76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50943E-31EA-45C3-BC4D-FD95D4050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754" y="0"/>
            <a:ext cx="4085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49919D-E1A2-4F91-B748-43B94438A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221" y="-1"/>
            <a:ext cx="39347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77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6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BF5FAB-2AC3-4197-80A7-349284E06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553" y="0"/>
            <a:ext cx="425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44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7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184ACE-102D-4081-9D76-4FAF4B112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752" y="0"/>
            <a:ext cx="384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75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8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4E94C9-DF71-408F-B914-AAACEEEB0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163" y="-6029"/>
            <a:ext cx="4194838" cy="68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0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9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B1C99D-6278-4CA2-992A-D52232132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825" y="0"/>
            <a:ext cx="420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7250" y="1690688"/>
            <a:ext cx="3811588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2308-1915-4B79-ACDD-A34C4EAAA5B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6C-981D-4CF9-80C4-FBE7B4B6F17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56386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XX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97123F-D901-478D-82CD-A0470270B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2129" y="2510776"/>
            <a:ext cx="4626126" cy="842025"/>
          </a:xfrm>
        </p:spPr>
        <p:txBody>
          <a:bodyPr anchor="b"/>
          <a:lstStyle>
            <a:lvl1pPr algn="l">
              <a:lnSpc>
                <a:spcPct val="76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BA776A-4032-4800-8574-8A600ADC6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2129" y="3954609"/>
            <a:ext cx="4626126" cy="36933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B3FA731E-91B9-4FBB-8C2A-5462411AB8A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290590" y="3619812"/>
            <a:ext cx="213545" cy="457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69127F32-3308-4E85-85F1-3AB927F382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13F1004C-A18D-4381-AC35-0A66F24AFF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F54EC1F-1688-469F-9A19-7928E8DF23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7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37">
          <p15:clr>
            <a:srgbClr val="FBAE40"/>
          </p15:clr>
        </p15:guide>
        <p15:guide id="2" orient="horz" pos="1321">
          <p15:clr>
            <a:srgbClr val="FBAE40"/>
          </p15:clr>
        </p15:guide>
        <p15:guide id="3" orient="horz" pos="29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45420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2721431"/>
            <a:ext cx="5490474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1" y="533592"/>
            <a:ext cx="982870" cy="373665"/>
          </a:xfrm>
          <a:solidFill>
            <a:schemeClr val="accent4"/>
          </a:solidFill>
        </p:spPr>
        <p:txBody>
          <a:bodyPr lIns="180000" tIns="28800" anchor="ctr" anchorCtr="0">
            <a:noAutofit/>
          </a:bodyPr>
          <a:lstStyle>
            <a:lvl1pPr>
              <a:defRPr sz="161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3144" y="0"/>
            <a:ext cx="3040856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52CA86-6F03-499F-8553-BA74B435B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049" y="3474282"/>
            <a:ext cx="8006951" cy="33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1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ti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AF993D41-02DF-4EF2-BC75-495E2452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55" r="3970" b="1368"/>
          <a:stretch/>
        </p:blipFill>
        <p:spPr>
          <a:xfrm>
            <a:off x="0" y="2845646"/>
            <a:ext cx="9144000" cy="401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45420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2721431"/>
            <a:ext cx="5490474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1" y="533592"/>
            <a:ext cx="982870" cy="373665"/>
          </a:xfrm>
          <a:solidFill>
            <a:schemeClr val="accent2"/>
          </a:solidFill>
        </p:spPr>
        <p:txBody>
          <a:bodyPr lIns="180000" tIns="28800" anchor="ctr" anchorCtr="0">
            <a:noAutofit/>
          </a:bodyPr>
          <a:lstStyle>
            <a:lvl1pPr>
              <a:defRPr sz="161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3144" y="0"/>
            <a:ext cx="3040856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68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86301" y="0"/>
            <a:ext cx="44577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334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415647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5027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4577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6301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296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6301" y="2066081"/>
            <a:ext cx="415647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8771" y="6473046"/>
            <a:ext cx="575675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595161" y="6473045"/>
            <a:ext cx="125363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17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469773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4181477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190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30">
          <p15:clr>
            <a:srgbClr val="FBAE40"/>
          </p15:clr>
        </p15:guide>
        <p15:guide id="2" orient="horz" pos="845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3265" y="0"/>
            <a:ext cx="588073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770" y="488358"/>
            <a:ext cx="2754480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br>
              <a:rPr lang="fr-FR"/>
            </a:b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770" y="2066081"/>
            <a:ext cx="2738008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25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35F1D6-B701-4E6A-A95E-54F168A806FD}"/>
              </a:ext>
            </a:extLst>
          </p:cNvPr>
          <p:cNvSpPr/>
          <p:nvPr userDrawn="1"/>
        </p:nvSpPr>
        <p:spPr>
          <a:xfrm>
            <a:off x="3263265" y="0"/>
            <a:ext cx="58807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334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8"/>
            <a:ext cx="2702722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2702723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265" y="0"/>
            <a:ext cx="5880735" cy="6858000"/>
          </a:xfrm>
          <a:prstGeom prst="rect">
            <a:avLst/>
          </a:prstGeom>
        </p:spPr>
      </p:pic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245" y="1157290"/>
            <a:ext cx="3886201" cy="455009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0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89216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954" y="488358"/>
            <a:ext cx="2758680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23450" y="2066081"/>
            <a:ext cx="274218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8771" y="6473046"/>
            <a:ext cx="575675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595161" y="6473045"/>
            <a:ext cx="125363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97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0" y="0"/>
            <a:ext cx="3028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8264" y="1615892"/>
            <a:ext cx="5518439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259" y="488358"/>
            <a:ext cx="5518439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</p:spTree>
    <p:extLst>
      <p:ext uri="{BB962C8B-B14F-4D97-AF65-F5344CB8AC3E}">
        <p14:creationId xmlns:p14="http://schemas.microsoft.com/office/powerpoint/2010/main" val="70658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3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3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1BFA-EFAB-40C5-9362-28E6C93567A6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D0C-8BF1-4BE7-BD1D-E83CAA9870F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8648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049" y="1615892"/>
            <a:ext cx="5518439" cy="559577"/>
          </a:xfrm>
        </p:spPr>
        <p:txBody>
          <a:bodyPr/>
          <a:lstStyle>
            <a:lvl1pPr>
              <a:defRPr lang="fr-FR" sz="12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br>
              <a:rPr lang="fr-FR"/>
            </a:br>
            <a:r>
              <a:rPr lang="fr-FR"/>
              <a:t>Duis </a:t>
            </a:r>
            <a:r>
              <a:rPr lang="fr-FR" err="1"/>
              <a:t>autem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iriure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molestie</a:t>
            </a:r>
            <a:br>
              <a:rPr lang="fr-FR"/>
            </a:b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feugiat</a:t>
            </a:r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4" y="488358"/>
            <a:ext cx="5518439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F7B134B-CEE1-4B3F-99F2-084E5E6AF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049" y="2462761"/>
            <a:ext cx="263390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7D1A913-9D94-48B5-9EB5-8799E4D9FB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54581" y="2462761"/>
            <a:ext cx="263390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29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0044" y="1620839"/>
            <a:ext cx="5473544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0613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3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8155" y="2258350"/>
            <a:ext cx="5473544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1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74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311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65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91363525-AE49-4EF8-9F01-EA4DEC5CE1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8901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37406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8153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0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65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91363525-AE49-4EF8-9F01-EA4DEC5CE1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8901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37406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8153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A677BB95-E617-4B53-8FD8-92DD98D485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BFE8F77-D2F7-4D93-9659-D241305336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43194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48A6B463-9F91-401C-84B5-E21495934CA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1046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5C27A767-7DE4-417B-9E3B-2B8BB2B38D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38897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6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619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2779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593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8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53">
          <p15:clr>
            <a:srgbClr val="FBAE40"/>
          </p15:clr>
        </p15:guide>
        <p15:guide id="3" orient="horz" pos="252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488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1341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4501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2200753-697D-48D4-A664-F86D69A9FB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5197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676CA5FC-4D09-4E04-8CE2-9C8A6432B1D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15052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15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581" y="4536796"/>
            <a:ext cx="4066644" cy="338106"/>
          </a:xfrm>
        </p:spPr>
        <p:txBody>
          <a:bodyPr/>
          <a:lstStyle>
            <a:lvl1pPr algn="l">
              <a:defRPr/>
            </a:lvl1pPr>
            <a:lvl2pPr algn="l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86776" y="4536796"/>
            <a:ext cx="4064922" cy="338106"/>
          </a:xfrm>
        </p:spPr>
        <p:txBody>
          <a:bodyPr/>
          <a:lstStyle>
            <a:lvl1pPr algn="l">
              <a:defRPr/>
            </a:lvl1pPr>
            <a:lvl2pPr algn="l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1"/>
            <a:ext cx="4061881" cy="2592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2200753-697D-48D4-A664-F86D69A9FB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86776" y="1820021"/>
            <a:ext cx="4061881" cy="2592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1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0043" y="1629521"/>
            <a:ext cx="8381655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26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2015" y="1629521"/>
            <a:ext cx="4059683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B2F88C0E-C827-4FAF-95EA-F11BC44D1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713" y="1629520"/>
            <a:ext cx="4185288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920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0630-5517-42EA-84BB-C79D0083D5B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2D5D-1B96-4066-9BC5-E08DE2FB862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32163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46307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97D3C73-4F1A-4DAB-A957-071D70ADBB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94598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E4651968-4A04-4D09-B04F-91E0A4C3C1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8017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07C64C01-49BC-49F4-97D6-FE121E5D064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2888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AFDE621D-73E0-4124-92A2-D9B32D30F3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46307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AF859C3C-6DC7-481E-90ED-B19B246D93D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4598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6531CA80-3386-4821-ACAC-70D28CC3A81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8017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4739764D-AA5E-4722-B4D5-19B004717E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42888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27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iapositive infograph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6797FC5-6C3D-4138-A22B-25A93A47052F}"/>
              </a:ext>
            </a:extLst>
          </p:cNvPr>
          <p:cNvSpPr txBox="1"/>
          <p:nvPr userDrawn="1"/>
        </p:nvSpPr>
        <p:spPr>
          <a:xfrm>
            <a:off x="292179" y="754380"/>
            <a:ext cx="6842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>
                <a:solidFill>
                  <a:schemeClr val="bg1"/>
                </a:solidFill>
                <a:latin typeface="+mj-lt"/>
              </a:rPr>
              <a:t>Diapositives</a:t>
            </a:r>
          </a:p>
          <a:p>
            <a:r>
              <a:rPr lang="fr-FR" sz="4500" b="1">
                <a:solidFill>
                  <a:schemeClr val="bg1"/>
                </a:solidFill>
                <a:latin typeface="+mj-lt"/>
              </a:rPr>
              <a:t>Données et infographies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2475B-7CF7-49DA-A68D-80D222243F11}"/>
              </a:ext>
            </a:extLst>
          </p:cNvPr>
          <p:cNvSpPr/>
          <p:nvPr userDrawn="1"/>
        </p:nvSpPr>
        <p:spPr>
          <a:xfrm>
            <a:off x="391122" y="2962276"/>
            <a:ext cx="267890" cy="50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82C95D8-4AA6-4827-9B60-6B7D03DA4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731" y="6473187"/>
            <a:ext cx="574109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3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299" y="3926486"/>
            <a:ext cx="1918444" cy="338106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  <a:lvl2pPr algn="ctr">
              <a:spcBef>
                <a:spcPts val="0"/>
              </a:spcBef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2D09871-79A1-414E-9478-80275393F5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05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0499062-E389-4BA7-8F0D-27788F305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658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E439620-C355-44B9-A213-3FA67B7487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89551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rgbClr val="3EA47A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6E37C34-332B-4988-9F20-6114CC4450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0998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88AD2F90-3E58-4711-A917-780A2039D1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33255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1952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B3DEFAA0-EA6E-4ECD-9811-2AD541E1CA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2604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05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836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478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8B8A9226-5474-4D40-937D-ECC2E8543A85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391715" y="4447525"/>
            <a:ext cx="8360570" cy="3288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404DED29-E90A-4D3B-89F3-36397AFA9B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6713" y="1629520"/>
            <a:ext cx="565404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graphique SmartArt 8">
            <a:extLst>
              <a:ext uri="{FF2B5EF4-FFF2-40B4-BE49-F238E27FC236}">
                <a16:creationId xmlns:a16="http://schemas.microsoft.com/office/drawing/2014/main" id="{E7884008-475F-4740-BBB1-EF3D8DE77E5C}"/>
              </a:ext>
            </a:extLst>
          </p:cNvPr>
          <p:cNvSpPr>
            <a:spLocks noGrp="1" noChangeAspect="1"/>
          </p:cNvSpPr>
          <p:nvPr>
            <p:ph type="dgm" sz="quarter" idx="34"/>
          </p:nvPr>
        </p:nvSpPr>
        <p:spPr>
          <a:xfrm>
            <a:off x="1063815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390A66A7-C7BB-486A-9C84-37A285B79381}"/>
              </a:ext>
            </a:extLst>
          </p:cNvPr>
          <p:cNvSpPr>
            <a:spLocks noGrp="1" noChangeAspect="1"/>
          </p:cNvSpPr>
          <p:nvPr>
            <p:ph type="dgm" sz="quarter" idx="35"/>
          </p:nvPr>
        </p:nvSpPr>
        <p:spPr>
          <a:xfrm>
            <a:off x="2717880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99C0753E-FBE4-4641-8FAF-570F30FD950F}"/>
              </a:ext>
            </a:extLst>
          </p:cNvPr>
          <p:cNvSpPr>
            <a:spLocks noGrp="1" noChangeAspect="1"/>
          </p:cNvSpPr>
          <p:nvPr>
            <p:ph type="dgm" sz="quarter" idx="36"/>
          </p:nvPr>
        </p:nvSpPr>
        <p:spPr>
          <a:xfrm>
            <a:off x="4371945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36A8206A-8CE6-4996-B140-02C64A02D8CD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6026010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graphique SmartArt 8">
            <a:extLst>
              <a:ext uri="{FF2B5EF4-FFF2-40B4-BE49-F238E27FC236}">
                <a16:creationId xmlns:a16="http://schemas.microsoft.com/office/drawing/2014/main" id="{D6162C6C-4E3D-4ADC-93F6-DFB56C7A06BA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7680074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96D9F143-BF9D-46CC-AF91-5DCAACB457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4765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F4F038BC-E7EF-481C-A6C0-AD4B97CBC0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56407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7A2A836A-3F71-4868-81AE-A35C86521F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9600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14F6C40C-55CE-4F53-9169-105D19847C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1242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79CBE28D-83DE-49BC-AA1F-52ABBC701C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06384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CA62E8A6-9511-484D-AA87-40D8CD4124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58026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23DA2B46-D907-4F62-B45B-74BEA859F6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53168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id="{9BB4DBD8-CDDB-4443-99A3-71074FFA6E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04810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11699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404DED29-E90A-4D3B-89F3-36397AFA9B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983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FB0C6FFF-B7EC-48F5-9C7A-B951B936E9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7983" y="3525865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73AB8421-8982-49CD-94AB-1D5160F8E5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7983" y="49440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AE3734E-DFDD-46CE-AF8E-01B7083391D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70043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26D07B1D-CDDE-491E-A8B1-B4569ED09C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70043" y="3525865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B1E7C0BA-F10A-45C2-8FE9-650713D714D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70043" y="4945426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graphique SmartArt 8">
            <a:extLst>
              <a:ext uri="{FF2B5EF4-FFF2-40B4-BE49-F238E27FC236}">
                <a16:creationId xmlns:a16="http://schemas.microsoft.com/office/drawing/2014/main" id="{FB38743D-B914-465A-AB05-740E71C33392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7336398" y="2824644"/>
            <a:ext cx="152408" cy="203211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3" name="Espace réservé du graphique SmartArt 8">
            <a:extLst>
              <a:ext uri="{FF2B5EF4-FFF2-40B4-BE49-F238E27FC236}">
                <a16:creationId xmlns:a16="http://schemas.microsoft.com/office/drawing/2014/main" id="{5FF13226-2B73-4F38-A266-946FB8AC5FE9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7336398" y="3178387"/>
            <a:ext cx="152408" cy="203211"/>
          </a:xfrm>
          <a:prstGeom prst="ellipse">
            <a:avLst/>
          </a:prstGeo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4" name="Espace réservé du graphique SmartArt 8">
            <a:extLst>
              <a:ext uri="{FF2B5EF4-FFF2-40B4-BE49-F238E27FC236}">
                <a16:creationId xmlns:a16="http://schemas.microsoft.com/office/drawing/2014/main" id="{C5EFD2AE-A491-4383-AC38-B141766E7BC1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7336398" y="3532130"/>
            <a:ext cx="152408" cy="203211"/>
          </a:xfrm>
          <a:prstGeom prst="ellipse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5" name="Espace réservé du graphique SmartArt 8">
            <a:extLst>
              <a:ext uri="{FF2B5EF4-FFF2-40B4-BE49-F238E27FC236}">
                <a16:creationId xmlns:a16="http://schemas.microsoft.com/office/drawing/2014/main" id="{20F095A0-F3DA-4512-82C9-4D45D0B9B113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336398" y="3885873"/>
            <a:ext cx="152408" cy="203211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6" name="Espace réservé du graphique SmartArt 8">
            <a:extLst>
              <a:ext uri="{FF2B5EF4-FFF2-40B4-BE49-F238E27FC236}">
                <a16:creationId xmlns:a16="http://schemas.microsoft.com/office/drawing/2014/main" id="{57FB62B4-ACED-4400-BF4F-2271A25AA150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7336398" y="4239616"/>
            <a:ext cx="152408" cy="203211"/>
          </a:xfrm>
          <a:prstGeom prst="ellipse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7" name="Espace réservé du graphique SmartArt 8">
            <a:extLst>
              <a:ext uri="{FF2B5EF4-FFF2-40B4-BE49-F238E27FC236}">
                <a16:creationId xmlns:a16="http://schemas.microsoft.com/office/drawing/2014/main" id="{2CF3F770-1C89-4350-B365-9AEAD60C9418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7336398" y="4593357"/>
            <a:ext cx="152408" cy="203211"/>
          </a:xfrm>
          <a:prstGeom prst="ellipse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8" name="Espace réservé du texte 12">
            <a:extLst>
              <a:ext uri="{FF2B5EF4-FFF2-40B4-BE49-F238E27FC236}">
                <a16:creationId xmlns:a16="http://schemas.microsoft.com/office/drawing/2014/main" id="{EC712F8A-CB2E-4C1C-ABA7-9B42D25384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38477" y="2856894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D89A4B58-BC17-4953-A3AA-EC21159DE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38477" y="3210538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A9C5CB5B-24F6-434D-8EB5-5B50CD87E31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38477" y="3564182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1" name="Espace réservé du texte 12">
            <a:extLst>
              <a:ext uri="{FF2B5EF4-FFF2-40B4-BE49-F238E27FC236}">
                <a16:creationId xmlns:a16="http://schemas.microsoft.com/office/drawing/2014/main" id="{05305D3E-22A4-4513-98B7-9DF08295FDC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38477" y="3917826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884A6EAE-8E2C-4CA6-9717-3A8B2ADD21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38477" y="4271470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512B698A-0523-485F-8381-E4EB026572E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38477" y="4625112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2E17F2E-9FF4-4C52-B7B6-22A14E399D5A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4640580" y="2106613"/>
            <a:ext cx="2546033" cy="346066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34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DD83137D-7359-4303-B5E0-9B0735C60C74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154641" y="1856698"/>
            <a:ext cx="2647133" cy="3529511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6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8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383275A6-33E0-4A6F-A8DA-732F79FF1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5652" y="2523281"/>
            <a:ext cx="4147596" cy="87440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endParaRPr lang="fr-FR"/>
          </a:p>
          <a:p>
            <a:pPr lvl="0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C3F8C23B-9090-4E3E-995B-DC4E2403DA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275" y="5788768"/>
            <a:ext cx="2544238" cy="69956"/>
          </a:xfrm>
        </p:spPr>
        <p:txBody>
          <a:bodyPr/>
          <a:lstStyle>
            <a:lvl1pPr>
              <a:defRPr lang="fr-FR" sz="450" i="1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2F603DC-A232-4257-9A53-750F8B37AFD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447084" y="2636548"/>
            <a:ext cx="2062246" cy="2749661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6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5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508E1A-F47D-45D4-AD32-42AC3D78DFD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717966" y="3355796"/>
            <a:ext cx="1520482" cy="2027309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45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2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59B1F85-1BF1-4166-9139-BB9ED7E1E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887671" y="3809712"/>
            <a:ext cx="1181070" cy="157476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rgbClr val="3EA47A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3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05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D746D39-EA69-42B7-B5D3-9C0AD00CCA72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059706" y="4268472"/>
            <a:ext cx="837000" cy="111600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3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05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</p:spTree>
    <p:extLst>
      <p:ext uri="{BB962C8B-B14F-4D97-AF65-F5344CB8AC3E}">
        <p14:creationId xmlns:p14="http://schemas.microsoft.com/office/powerpoint/2010/main" val="277350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329" y="1623035"/>
            <a:ext cx="428832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C2E2208-2F77-4260-9C56-272D6A66665B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079319" y="2705071"/>
            <a:ext cx="1539000" cy="205200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675" cap="all" baseline="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Turpe 6 </a:t>
            </a:r>
          </a:p>
          <a:p>
            <a:pPr lvl="1"/>
            <a:r>
              <a:rPr lang="fr-FR"/>
              <a:t>265 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D368EA-2ECB-4E12-A103-3538D6E8B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98" y="2409044"/>
            <a:ext cx="2016643" cy="2644055"/>
          </a:xfrm>
          <a:prstGeom prst="rect">
            <a:avLst/>
          </a:prstGeom>
        </p:spPr>
      </p:pic>
      <p:sp>
        <p:nvSpPr>
          <p:cNvPr id="22" name="Espace réservé du graphique SmartArt 8">
            <a:extLst>
              <a:ext uri="{FF2B5EF4-FFF2-40B4-BE49-F238E27FC236}">
                <a16:creationId xmlns:a16="http://schemas.microsoft.com/office/drawing/2014/main" id="{9308853B-A637-4163-9FB9-88969E99BACC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6104941" y="4569119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graphique SmartArt 8">
            <a:extLst>
              <a:ext uri="{FF2B5EF4-FFF2-40B4-BE49-F238E27FC236}">
                <a16:creationId xmlns:a16="http://schemas.microsoft.com/office/drawing/2014/main" id="{CF34D806-5829-45C4-9530-B11964E5AC1E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6785840" y="494919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9CC9463E-67BA-4E49-88E4-B45AEE411786}"/>
              </a:ext>
            </a:extLst>
          </p:cNvPr>
          <p:cNvSpPr>
            <a:spLocks noGrp="1" noChangeAspect="1"/>
          </p:cNvSpPr>
          <p:nvPr>
            <p:ph type="dgm" sz="quarter" idx="39"/>
          </p:nvPr>
        </p:nvSpPr>
        <p:spPr>
          <a:xfrm>
            <a:off x="7464496" y="456911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B3FA48D9-581B-450E-9D20-96295C3E355E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7755009" y="3647100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F4E36404-C72D-4C3A-9F42-D847F517CC34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5816672" y="3647100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7" name="Espace réservé du graphique SmartArt 8">
            <a:extLst>
              <a:ext uri="{FF2B5EF4-FFF2-40B4-BE49-F238E27FC236}">
                <a16:creationId xmlns:a16="http://schemas.microsoft.com/office/drawing/2014/main" id="{A4F39823-1042-4F79-AC54-EC1D7CA2A4BF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104940" y="272591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graphique SmartArt 8">
            <a:extLst>
              <a:ext uri="{FF2B5EF4-FFF2-40B4-BE49-F238E27FC236}">
                <a16:creationId xmlns:a16="http://schemas.microsoft.com/office/drawing/2014/main" id="{18217AA2-6FC2-40A6-B227-6A6F5D9C88CD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464496" y="2725917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0" name="Espace réservé du graphique SmartArt 8">
            <a:extLst>
              <a:ext uri="{FF2B5EF4-FFF2-40B4-BE49-F238E27FC236}">
                <a16:creationId xmlns:a16="http://schemas.microsoft.com/office/drawing/2014/main" id="{C9735A35-8535-45E4-92DF-DE829F99B24D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6785840" y="2359642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D2278900-8E81-4B4E-9E1D-C20F556F7D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95823" y="2742223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1D54A5FB-59CC-4BB3-9B0F-033BF4AE73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73842" y="3657135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AB6CA24B-8DC9-4B3E-A654-E6C5DA4D39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07499" y="4591636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33CCE965-48DA-4D1B-BD83-285FED0C0C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93234" y="4591636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B1206C18-7BDF-4EAF-86E6-17F19F882B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37576" y="2109442"/>
            <a:ext cx="1209059" cy="122469"/>
          </a:xfrm>
        </p:spPr>
        <p:txBody>
          <a:bodyPr/>
          <a:lstStyle>
            <a:lvl1pPr algn="ct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830A20CD-0B89-4B33-9D5D-B0DB5C50E43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44288" y="5244912"/>
            <a:ext cx="1209059" cy="122469"/>
          </a:xfrm>
        </p:spPr>
        <p:txBody>
          <a:bodyPr/>
          <a:lstStyle>
            <a:lvl1pPr algn="ct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09DA45A2-6CDE-414A-9C75-870E2756B09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29812" y="3657135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F2427857-3448-4823-8020-0772F77E64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92459" y="2742223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61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329" y="1623035"/>
            <a:ext cx="428832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C2E2208-2F77-4260-9C56-272D6A66665B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5288348" y="2967174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B1206C18-7BDF-4EAF-86E6-17F19F882B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73570" y="2219536"/>
            <a:ext cx="1298453" cy="466281"/>
          </a:xfrm>
        </p:spPr>
        <p:txBody>
          <a:bodyPr/>
          <a:lstStyle>
            <a:lvl1pPr algn="ctr">
              <a:defRPr lang="fr-FR" sz="30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5,7 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C44CA4CE-B74A-40DC-8C5B-FF2B89C6E4A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54012" y="2976699"/>
            <a:ext cx="1298453" cy="373051"/>
          </a:xfrm>
        </p:spPr>
        <p:txBody>
          <a:bodyPr/>
          <a:lstStyle>
            <a:lvl1pPr algn="ctr">
              <a:defRPr lang="fr-FR" sz="2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4,2 Md€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E6609425-0DB6-4379-B88A-215A878462C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35155" y="3633644"/>
            <a:ext cx="1298453" cy="326371"/>
          </a:xfrm>
        </p:spPr>
        <p:txBody>
          <a:bodyPr/>
          <a:lstStyle>
            <a:lvl1pPr algn="ctr">
              <a:defRPr lang="fr-FR" sz="2100" b="1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3,3 Md€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D1E61153-84ED-472F-A30C-AEBF0FB66D58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5288348" y="3573325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Charges </a:t>
            </a:r>
            <a:br>
              <a:rPr lang="fr-FR"/>
            </a:br>
            <a:r>
              <a:rPr lang="fr-FR"/>
              <a:t>de personnel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FD56A59D-C171-4075-95F6-4E5D73603454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5288348" y="4179476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Taxes</a:t>
            </a:r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8B4873CE-6659-48B9-9DE0-FD7877982378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288348" y="4785627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APCO</a:t>
            </a:r>
          </a:p>
        </p:txBody>
      </p:sp>
      <p:sp>
        <p:nvSpPr>
          <p:cNvPr id="43" name="Espace réservé du texte 19">
            <a:extLst>
              <a:ext uri="{FF2B5EF4-FFF2-40B4-BE49-F238E27FC236}">
                <a16:creationId xmlns:a16="http://schemas.microsoft.com/office/drawing/2014/main" id="{5150F004-2334-45DF-9F11-67FEC94E64CA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511751" y="3573325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Recettes</a:t>
            </a:r>
            <a:br>
              <a:rPr lang="fr-FR"/>
            </a:br>
            <a:r>
              <a:rPr lang="fr-FR"/>
              <a:t>hors TUR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12410E9B-6EED-4E2F-A284-87BA3B53380E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6511751" y="4179476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E386F85F-4883-424E-99BF-75E330D1F563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6511751" y="4785627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47" name="Espace réservé du texte 19">
            <a:extLst>
              <a:ext uri="{FF2B5EF4-FFF2-40B4-BE49-F238E27FC236}">
                <a16:creationId xmlns:a16="http://schemas.microsoft.com/office/drawing/2014/main" id="{6A6EF977-ECF1-4A13-BC62-EBB96DC6FE26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7773685" y="4179476"/>
            <a:ext cx="1119596" cy="5999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2C66434E-1D72-4549-96C9-502E8ED5B9D0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7773685" y="4785627"/>
            <a:ext cx="1119596" cy="5999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</p:spTree>
    <p:extLst>
      <p:ext uri="{BB962C8B-B14F-4D97-AF65-F5344CB8AC3E}">
        <p14:creationId xmlns:p14="http://schemas.microsoft.com/office/powerpoint/2010/main" val="1911374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4869" y="2712695"/>
            <a:ext cx="4046829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F4D9974A-5AD0-43AF-AC80-4A4E090B91C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11957" y="1882775"/>
            <a:ext cx="3731419" cy="3443288"/>
          </a:xfrm>
        </p:spPr>
        <p:txBody>
          <a:bodyPr>
            <a:noAutofit/>
          </a:bodyPr>
          <a:lstStyle>
            <a:lvl1pPr>
              <a:defRPr sz="675">
                <a:latin typeface="Enedis Medium" pitchFamily="50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7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141" y="1622081"/>
            <a:ext cx="4188860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F4D9974A-5AD0-43AF-AC80-4A4E090B91C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838335" y="1868625"/>
            <a:ext cx="3922524" cy="3443288"/>
          </a:xfrm>
        </p:spPr>
        <p:txBody>
          <a:bodyPr>
            <a:noAutofit/>
          </a:bodyPr>
          <a:lstStyle>
            <a:lvl1pPr>
              <a:defRPr sz="788">
                <a:latin typeface="Enedis Medium" pitchFamily="50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83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E959-574B-409C-89C9-6832C53EC47E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78C6-8CC1-428F-B05C-52356FE52DD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91396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141" y="1622081"/>
            <a:ext cx="4188860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 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73" y="2990664"/>
            <a:ext cx="8381655" cy="688394"/>
          </a:xfrm>
        </p:spPr>
        <p:txBody>
          <a:bodyPr/>
          <a:lstStyle>
            <a:lvl1pPr algn="ctr">
              <a:lnSpc>
                <a:spcPct val="84000"/>
              </a:lnSpc>
              <a:defRPr sz="2663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637A2C-17F7-4A73-BB0B-418C1F485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76" y="972429"/>
            <a:ext cx="9909101" cy="4932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E6681AD9-8C84-4734-884D-C3FC7B15B8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9C3A237-4DFE-45DD-AAE2-CBBEB70A9C5E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20B2156-1F20-43D9-B1B9-0E53B17C588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84598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052832B-BE5B-409F-B4F5-8BF824EB9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73468"/>
            <a:ext cx="9144000" cy="4918512"/>
          </a:xfrm>
          <a:prstGeom prst="rect">
            <a:avLst/>
          </a:prstGeom>
        </p:spPr>
      </p:pic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3468FDD1-723F-4D50-9059-33EBA0CD915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333582" y="1819276"/>
            <a:ext cx="4476836" cy="3419475"/>
          </a:xfrm>
          <a:prstGeom prst="rect">
            <a:avLst/>
          </a:prstGeom>
          <a:noFill/>
        </p:spPr>
        <p:txBody>
          <a:bodyPr wrap="square" lIns="0" tIns="108000" anchor="ctr" anchorCtr="1"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7200" b="0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38 %</a:t>
            </a:r>
          </a:p>
        </p:txBody>
      </p:sp>
    </p:spTree>
    <p:extLst>
      <p:ext uri="{BB962C8B-B14F-4D97-AF65-F5344CB8AC3E}">
        <p14:creationId xmlns:p14="http://schemas.microsoft.com/office/powerpoint/2010/main" val="3200142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22BB2F-C0D5-4A5B-8CD8-7C18263BD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52136"/>
            <a:ext cx="9144000" cy="3372346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3468FDD1-723F-4D50-9059-33EBA0CD915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333582" y="1804689"/>
            <a:ext cx="4476836" cy="3419475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Enedis Medium" pitchFamily="50" charset="0"/>
              </a:defRPr>
            </a:lvl1pPr>
            <a:lvl2pPr marL="0" indent="0" algn="ctr">
              <a:spcAft>
                <a:spcPts val="900"/>
              </a:spcAft>
              <a:buNone/>
              <a:defRPr sz="8250" b="1">
                <a:solidFill>
                  <a:schemeClr val="tx2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420842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76D1FB3-4E7F-4C86-B690-53509FA9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484"/>
            <a:ext cx="9144000" cy="3751033"/>
          </a:xfrm>
          <a:prstGeom prst="rect">
            <a:avLst/>
          </a:prstGeom>
        </p:spPr>
      </p:pic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928DA79C-58BB-46BE-A434-01CC299726C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16595" y="1809924"/>
            <a:ext cx="4476836" cy="3419475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l">
              <a:spcAft>
                <a:spcPts val="900"/>
              </a:spcAft>
              <a:buNone/>
              <a:defRPr sz="8250" b="1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consectuer</a:t>
            </a:r>
            <a:r>
              <a:rPr lang="fr-FR"/>
              <a:t> </a:t>
            </a:r>
          </a:p>
          <a:p>
            <a:pPr lvl="1"/>
            <a:r>
              <a:rPr lang="fr-FR"/>
              <a:t>+56%</a:t>
            </a:r>
          </a:p>
        </p:txBody>
      </p:sp>
    </p:spTree>
    <p:extLst>
      <p:ext uri="{BB962C8B-B14F-4D97-AF65-F5344CB8AC3E}">
        <p14:creationId xmlns:p14="http://schemas.microsoft.com/office/powerpoint/2010/main" val="73223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312860" y="1981835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9A2FB658-A970-44CD-B06F-03C5C99E8A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3357" y="1993085"/>
            <a:ext cx="3315686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415F1AA5-3FCD-45E1-BBFF-217B1CFBC102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312860" y="4136107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5E9425B2-50D3-4973-9F52-A367FAC071B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53357" y="4190630"/>
            <a:ext cx="3315686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35FBF5A5-373B-4A7A-85EA-800E004FD4C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55360" y="1981834"/>
            <a:ext cx="3260003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3B8D7F78-F4A3-4D59-9074-27EF37392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55360" y="4179379"/>
            <a:ext cx="3260003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F074B27-C626-40F3-A139-E1C2F76E70CF}"/>
              </a:ext>
            </a:extLst>
          </p:cNvPr>
          <p:cNvSpPr>
            <a:spLocks noGrp="1" noChangeAspect="1"/>
          </p:cNvSpPr>
          <p:nvPr>
            <p:ph type="pic" sz="quarter" idx="55"/>
          </p:nvPr>
        </p:nvSpPr>
        <p:spPr>
          <a:xfrm>
            <a:off x="4642416" y="2010410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51512C5B-4839-4393-9DAE-584334376F99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4642416" y="4164682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87" y="2545915"/>
            <a:ext cx="5580701" cy="1792157"/>
          </a:xfrm>
        </p:spPr>
        <p:txBody>
          <a:bodyPr anchor="ctr"/>
          <a:lstStyle>
            <a:lvl1pPr>
              <a:lnSpc>
                <a:spcPct val="90000"/>
              </a:lnSpc>
              <a:defRPr sz="2588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br>
              <a:rPr lang="fr-FR"/>
            </a:br>
            <a:r>
              <a:rPr lang="fr-FR"/>
              <a:t>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br>
              <a:rPr lang="fr-FR"/>
            </a:b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8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317">
          <p15:clr>
            <a:srgbClr val="FBAE40"/>
          </p15:clr>
        </p15:guide>
        <p15:guide id="3" pos="547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168" y="2532921"/>
            <a:ext cx="5580701" cy="1792157"/>
          </a:xfrm>
        </p:spPr>
        <p:txBody>
          <a:bodyPr anchor="ctr"/>
          <a:lstStyle>
            <a:lvl1pPr>
              <a:lnSpc>
                <a:spcPct val="90000"/>
              </a:lnSpc>
              <a:defRPr sz="2588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br>
              <a:rPr lang="fr-FR"/>
            </a:br>
            <a:r>
              <a:rPr lang="fr-FR"/>
              <a:t>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br>
              <a:rPr lang="fr-FR"/>
            </a:b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28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32635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9A2FB658-A970-44CD-B06F-03C5C99E8A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964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5AD85521-0E41-4498-B866-26CBCCC745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12779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E9973DAB-BB98-436E-8EF2-414CF964B45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10594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6" name="Espace réservé pour une image  4">
            <a:extLst>
              <a:ext uri="{FF2B5EF4-FFF2-40B4-BE49-F238E27FC236}">
                <a16:creationId xmlns:a16="http://schemas.microsoft.com/office/drawing/2014/main" id="{FF3C6199-BC74-4D2D-A185-54C6A84B03D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230450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4">
            <a:extLst>
              <a:ext uri="{FF2B5EF4-FFF2-40B4-BE49-F238E27FC236}">
                <a16:creationId xmlns:a16="http://schemas.microsoft.com/office/drawing/2014/main" id="{BB9E5AF4-2120-42E7-B84E-DFA482970DD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128265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32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FAD613FF-7307-4886-9872-D6432E7238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983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70043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65206111-FFE9-4901-8740-8E14962A9E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7983" y="35133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2D4D7D07-8C50-4205-A0DF-AA078785402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70043" y="3511938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7E901A14-6F2F-4A63-8A5A-8118F393B7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7983" y="493522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CFF50F26-9839-4EB6-BAE0-3268B322758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70043" y="493383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37F48A97-1394-48B3-AD87-9B86580D43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07089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3708297E-6991-47C6-B127-04AA494045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49149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47F434D1-3CE9-4493-AE36-958D114A8AE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07089" y="35133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242916BF-A5B6-4C87-8B0C-2DB0BA6F021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649149" y="3511938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1D360D50-3AC4-400E-8957-E8D2D923FF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7089" y="493522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754F8632-5B54-4370-A3B5-0B945F38AB0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649149" y="493383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40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D24-2A18-47B9-BB4A-B6970F83DC29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84B7-CC28-4FC0-8782-6AD38D58298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11299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65C269-8A53-4E11-8071-5D18F973B4C1}"/>
              </a:ext>
            </a:extLst>
          </p:cNvPr>
          <p:cNvSpPr/>
          <p:nvPr userDrawn="1"/>
        </p:nvSpPr>
        <p:spPr>
          <a:xfrm>
            <a:off x="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9" name="Titre 8">
            <a:extLst>
              <a:ext uri="{FF2B5EF4-FFF2-40B4-BE49-F238E27FC236}">
                <a16:creationId xmlns:a16="http://schemas.microsoft.com/office/drawing/2014/main" id="{9AEF1246-482F-408E-8822-C4BE15A4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083" y="2561876"/>
            <a:ext cx="4181478" cy="1672574"/>
          </a:xfrm>
        </p:spPr>
        <p:txBody>
          <a:bodyPr anchor="ctr"/>
          <a:lstStyle>
            <a:lvl1pPr algn="ctr">
              <a:lnSpc>
                <a:spcPct val="84000"/>
              </a:lnSpc>
              <a:defRPr sz="2588"/>
            </a:lvl1pPr>
          </a:lstStyle>
          <a:p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</a:t>
            </a:r>
            <a:r>
              <a:rPr lang="fr-FR"/>
              <a:t> </a:t>
            </a:r>
            <a:r>
              <a:rPr lang="fr-FR" err="1"/>
              <a:t>tation</a:t>
            </a:r>
            <a:br>
              <a:rPr lang="fr-FR"/>
            </a:b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br>
              <a:rPr lang="fr-FR"/>
            </a:b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</a:t>
            </a:r>
            <a:br>
              <a:rPr lang="fr-FR"/>
            </a:b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F4E6D2-0E71-4207-8EB5-9C3A4B00D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8760"/>
            <a:ext cx="4446270" cy="5940000"/>
          </a:xfrm>
          <a:prstGeom prst="rect">
            <a:avLst/>
          </a:prstGeom>
        </p:spPr>
      </p:pic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4EDB4946-B460-497E-A07B-A78E4FAD3C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781" y="1100375"/>
            <a:ext cx="3017114" cy="465272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47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65C269-8A53-4E11-8071-5D18F973B4C1}"/>
              </a:ext>
            </a:extLst>
          </p:cNvPr>
          <p:cNvSpPr/>
          <p:nvPr userDrawn="1"/>
        </p:nvSpPr>
        <p:spPr>
          <a:xfrm>
            <a:off x="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928DA79C-58BB-46BE-A434-01CC299726C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02103" y="2195081"/>
            <a:ext cx="4042064" cy="3108614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ctr">
              <a:defRPr sz="15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spcAft>
                <a:spcPts val="0"/>
              </a:spcAft>
              <a:buNone/>
              <a:defRPr sz="8625" b="1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consectuer</a:t>
            </a:r>
            <a:r>
              <a:rPr lang="fr-FR"/>
              <a:t> </a:t>
            </a:r>
          </a:p>
          <a:p>
            <a:pPr lvl="1"/>
            <a:r>
              <a:rPr lang="fr-FR"/>
              <a:t>89%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479FAF6-09FB-463A-8A3F-2B98F185F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524" y="2072274"/>
            <a:ext cx="4181477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err="1"/>
              <a:t>Tartio</a:t>
            </a:r>
            <a:r>
              <a:rPr lang="fr-FR"/>
              <a:t>  ipsum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9AEF1246-482F-408E-8822-C4BE15A4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5518" y="51121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31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M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C6D5BA-D7D3-4F5E-A24B-E551D1753B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14" y="2229339"/>
            <a:ext cx="6615949" cy="2326791"/>
          </a:xfrm>
        </p:spPr>
        <p:txBody>
          <a:bodyPr anchor="ctr"/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br>
              <a:rPr lang="fr-FR"/>
            </a:b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  <a:br>
              <a:rPr lang="fr-FR"/>
            </a:b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br>
              <a:rPr lang="fr-FR"/>
            </a:b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  <p:sp>
        <p:nvSpPr>
          <p:cNvPr id="13" name="Espace réservé du graphique SmartArt 12">
            <a:extLst>
              <a:ext uri="{FF2B5EF4-FFF2-40B4-BE49-F238E27FC236}">
                <a16:creationId xmlns:a16="http://schemas.microsoft.com/office/drawing/2014/main" id="{224F1CF0-FBFB-43C3-BAE8-803766D5635E}"/>
              </a:ext>
            </a:extLst>
          </p:cNvPr>
          <p:cNvSpPr>
            <a:spLocks noGrp="1" noChangeAspect="1"/>
          </p:cNvSpPr>
          <p:nvPr>
            <p:ph type="dgm" sz="quarter" idx="22"/>
          </p:nvPr>
        </p:nvSpPr>
        <p:spPr>
          <a:xfrm>
            <a:off x="7234238" y="4725108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du graphique SmartArt 14">
            <a:extLst>
              <a:ext uri="{FF2B5EF4-FFF2-40B4-BE49-F238E27FC236}">
                <a16:creationId xmlns:a16="http://schemas.microsoft.com/office/drawing/2014/main" id="{DAFD4CCF-04AE-4A59-8C17-A9B9BD9EB30F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 flipH="1" flipV="1">
            <a:off x="1318795" y="1681706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814393D-12CB-4D35-ADFA-B354ED5DFA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0473361-2D88-452C-AA7C-82BAD5BDFA94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5EFE334-E5E4-4095-BF9E-3DFA72E21108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282581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nifesto 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C6D5BA-D7D3-4F5E-A24B-E551D1753B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14" y="2229339"/>
            <a:ext cx="6615949" cy="2326791"/>
          </a:xfrm>
        </p:spPr>
        <p:txBody>
          <a:bodyPr anchor="ctr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br>
              <a:rPr lang="fr-FR"/>
            </a:b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  <a:br>
              <a:rPr lang="fr-FR"/>
            </a:b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br>
              <a:rPr lang="fr-FR"/>
            </a:b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  <p:sp>
        <p:nvSpPr>
          <p:cNvPr id="13" name="Espace réservé du graphique SmartArt 12">
            <a:extLst>
              <a:ext uri="{FF2B5EF4-FFF2-40B4-BE49-F238E27FC236}">
                <a16:creationId xmlns:a16="http://schemas.microsoft.com/office/drawing/2014/main" id="{224F1CF0-FBFB-43C3-BAE8-803766D5635E}"/>
              </a:ext>
            </a:extLst>
          </p:cNvPr>
          <p:cNvSpPr>
            <a:spLocks noGrp="1" noChangeAspect="1"/>
          </p:cNvSpPr>
          <p:nvPr>
            <p:ph type="dgm" sz="quarter" idx="22"/>
          </p:nvPr>
        </p:nvSpPr>
        <p:spPr>
          <a:xfrm>
            <a:off x="7234238" y="4725108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du graphique SmartArt 14">
            <a:extLst>
              <a:ext uri="{FF2B5EF4-FFF2-40B4-BE49-F238E27FC236}">
                <a16:creationId xmlns:a16="http://schemas.microsoft.com/office/drawing/2014/main" id="{DAFD4CCF-04AE-4A59-8C17-A9B9BD9EB30F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 flipH="1" flipV="1">
            <a:off x="1318795" y="1681706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5890A77-9FBE-40F4-B1B7-39F2C59591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E12830E-42F6-4B7A-A04C-854507F36BCB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189F46F-BD68-4FFC-AE24-5D274F9A1A7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392216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è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CECB4A4-1733-445A-9C72-685B0DBD00D9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58A458-99E8-4BF8-9AE9-6F8C4F3D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4FBEB8-2670-45D4-A6CA-7C3E7FF5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8350A-3353-4653-B04A-EF3C8FDD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FAAC4F-29CC-4144-9856-71A8E25335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97AA9B0-92D5-4733-A3B8-64339C545124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BA4159-2E86-411E-A0B6-2490089540CB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3165769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6596A-AF2F-4F73-912F-428EDF599A43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58A458-99E8-4BF8-9AE9-6F8C4F3D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4FBEB8-2670-45D4-A6CA-7C3E7FF5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8350A-3353-4653-B04A-EF3C8FDD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24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E81029-E455-4B91-881F-27F7384FD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E0B5D14-504A-440E-936F-CAFFF2E5A4AC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53F9EC-46FA-4C6D-89E2-A7A97C680CC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653297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201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E81029-E455-4B91-881F-27F7384FD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E0B5D14-504A-440E-936F-CAFFF2E5A4AC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53F9EC-46FA-4C6D-89E2-A7A97C680CC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05122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E7E00268-DFEE-40A0-8BA0-46BB9D2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25"/>
          <a:stretch/>
        </p:blipFill>
        <p:spPr>
          <a:xfrm>
            <a:off x="-1" y="605605"/>
            <a:ext cx="9144001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2512751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Merci de</a:t>
            </a:r>
            <a:br>
              <a:rPr lang="fr-FR"/>
            </a:br>
            <a:r>
              <a:rPr lang="fr-FR" err="1"/>
              <a:t>votra</a:t>
            </a:r>
            <a:r>
              <a:rPr lang="fr-FR"/>
              <a:t> attention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32DD-41A0-4AD0-8394-3A0FCC99A2FC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8F3B-318E-4408-ABDA-8E3F805B13E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2179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B193B2-1E56-44B7-B75B-DFEE08023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25050"/>
            <a:ext cx="9144001" cy="5632950"/>
          </a:xfrm>
          <a:prstGeom prst="rect">
            <a:avLst/>
          </a:prstGeom>
        </p:spPr>
      </p:pic>
      <p:sp>
        <p:nvSpPr>
          <p:cNvPr id="14" name="Espace réservé du graphique SmartArt 13">
            <a:extLst>
              <a:ext uri="{FF2B5EF4-FFF2-40B4-BE49-F238E27FC236}">
                <a16:creationId xmlns:a16="http://schemas.microsoft.com/office/drawing/2014/main" id="{973E2610-5285-4FB7-81EE-50D1FD63F89E}"/>
              </a:ext>
            </a:extLst>
          </p:cNvPr>
          <p:cNvSpPr>
            <a:spLocks noGrp="1" noChangeAspect="1"/>
          </p:cNvSpPr>
          <p:nvPr>
            <p:ph type="dgm" sz="quarter" idx="10"/>
          </p:nvPr>
        </p:nvSpPr>
        <p:spPr>
          <a:xfrm>
            <a:off x="374794" y="2333405"/>
            <a:ext cx="322961" cy="305020"/>
          </a:xfrm>
          <a:custGeom>
            <a:avLst/>
            <a:gdLst>
              <a:gd name="connsiteX0" fmla="*/ 223917 w 5374797"/>
              <a:gd name="connsiteY0" fmla="*/ 382270 h 3807141"/>
              <a:gd name="connsiteX1" fmla="*/ 223917 w 5374797"/>
              <a:gd name="connsiteY1" fmla="*/ 3424871 h 3807141"/>
              <a:gd name="connsiteX2" fmla="*/ 1488440 w 5374797"/>
              <a:gd name="connsiteY2" fmla="*/ 2160349 h 3807141"/>
              <a:gd name="connsiteX3" fmla="*/ 1646793 w 5374797"/>
              <a:gd name="connsiteY3" fmla="*/ 2318702 h 3807141"/>
              <a:gd name="connsiteX4" fmla="*/ 382270 w 5374797"/>
              <a:gd name="connsiteY4" fmla="*/ 3583224 h 3807141"/>
              <a:gd name="connsiteX5" fmla="*/ 4992527 w 5374797"/>
              <a:gd name="connsiteY5" fmla="*/ 3583224 h 3807141"/>
              <a:gd name="connsiteX6" fmla="*/ 3728004 w 5374797"/>
              <a:gd name="connsiteY6" fmla="*/ 2318702 h 3807141"/>
              <a:gd name="connsiteX7" fmla="*/ 3886357 w 5374797"/>
              <a:gd name="connsiteY7" fmla="*/ 2160349 h 3807141"/>
              <a:gd name="connsiteX8" fmla="*/ 5150880 w 5374797"/>
              <a:gd name="connsiteY8" fmla="*/ 3424871 h 3807141"/>
              <a:gd name="connsiteX9" fmla="*/ 5150880 w 5374797"/>
              <a:gd name="connsiteY9" fmla="*/ 382270 h 3807141"/>
              <a:gd name="connsiteX10" fmla="*/ 2959258 w 5374797"/>
              <a:gd name="connsiteY10" fmla="*/ 2573892 h 3807141"/>
              <a:gd name="connsiteX11" fmla="*/ 2687398 w 5374797"/>
              <a:gd name="connsiteY11" fmla="*/ 2686208 h 3807141"/>
              <a:gd name="connsiteX12" fmla="*/ 2415539 w 5374797"/>
              <a:gd name="connsiteY12" fmla="*/ 2573892 h 3807141"/>
              <a:gd name="connsiteX13" fmla="*/ 111998 w 5374797"/>
              <a:gd name="connsiteY13" fmla="*/ 0 h 3807141"/>
              <a:gd name="connsiteX14" fmla="*/ 3807141 w 5374797"/>
              <a:gd name="connsiteY14" fmla="*/ 0 h 3807141"/>
              <a:gd name="connsiteX15" fmla="*/ 3807141 w 5374797"/>
              <a:gd name="connsiteY15" fmla="*/ 223917 h 3807141"/>
              <a:gd name="connsiteX16" fmla="*/ 382270 w 5374797"/>
              <a:gd name="connsiteY16" fmla="*/ 223917 h 3807141"/>
              <a:gd name="connsiteX17" fmla="*/ 2573892 w 5374797"/>
              <a:gd name="connsiteY17" fmla="*/ 2415539 h 3807141"/>
              <a:gd name="connsiteX18" fmla="*/ 2800905 w 5374797"/>
              <a:gd name="connsiteY18" fmla="*/ 2415539 h 3807141"/>
              <a:gd name="connsiteX19" fmla="*/ 4992527 w 5374797"/>
              <a:gd name="connsiteY19" fmla="*/ 223917 h 3807141"/>
              <a:gd name="connsiteX20" fmla="*/ 4255054 w 5374797"/>
              <a:gd name="connsiteY20" fmla="*/ 223917 h 3807141"/>
              <a:gd name="connsiteX21" fmla="*/ 4255054 w 5374797"/>
              <a:gd name="connsiteY21" fmla="*/ 0 h 3807141"/>
              <a:gd name="connsiteX22" fmla="*/ 5262799 w 5374797"/>
              <a:gd name="connsiteY22" fmla="*/ 0 h 3807141"/>
              <a:gd name="connsiteX23" fmla="*/ 5374797 w 5374797"/>
              <a:gd name="connsiteY23" fmla="*/ 111998 h 3807141"/>
              <a:gd name="connsiteX24" fmla="*/ 5374797 w 5374797"/>
              <a:gd name="connsiteY24" fmla="*/ 3695222 h 3807141"/>
              <a:gd name="connsiteX25" fmla="*/ 5262799 w 5374797"/>
              <a:gd name="connsiteY25" fmla="*/ 3807141 h 3807141"/>
              <a:gd name="connsiteX26" fmla="*/ 111998 w 5374797"/>
              <a:gd name="connsiteY26" fmla="*/ 3807141 h 3807141"/>
              <a:gd name="connsiteX27" fmla="*/ 0 w 5374797"/>
              <a:gd name="connsiteY27" fmla="*/ 3695222 h 3807141"/>
              <a:gd name="connsiteX28" fmla="*/ 0 w 5374797"/>
              <a:gd name="connsiteY28" fmla="*/ 111998 h 3807141"/>
              <a:gd name="connsiteX29" fmla="*/ 111998 w 5374797"/>
              <a:gd name="connsiteY29" fmla="*/ 0 h 38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74797" h="3807141">
                <a:moveTo>
                  <a:pt x="223917" y="382270"/>
                </a:moveTo>
                <a:lnTo>
                  <a:pt x="223917" y="3424871"/>
                </a:lnTo>
                <a:lnTo>
                  <a:pt x="1488440" y="2160349"/>
                </a:lnTo>
                <a:lnTo>
                  <a:pt x="1646793" y="2318702"/>
                </a:lnTo>
                <a:lnTo>
                  <a:pt x="382270" y="3583224"/>
                </a:lnTo>
                <a:lnTo>
                  <a:pt x="4992527" y="3583224"/>
                </a:lnTo>
                <a:lnTo>
                  <a:pt x="3728004" y="2318702"/>
                </a:lnTo>
                <a:lnTo>
                  <a:pt x="3886357" y="2160349"/>
                </a:lnTo>
                <a:lnTo>
                  <a:pt x="5150880" y="3424871"/>
                </a:lnTo>
                <a:lnTo>
                  <a:pt x="5150880" y="382270"/>
                </a:lnTo>
                <a:lnTo>
                  <a:pt x="2959258" y="2573892"/>
                </a:lnTo>
                <a:cubicBezTo>
                  <a:pt x="2884248" y="2648822"/>
                  <a:pt x="2785823" y="2686208"/>
                  <a:pt x="2687398" y="2686208"/>
                </a:cubicBezTo>
                <a:cubicBezTo>
                  <a:pt x="2588974" y="2686208"/>
                  <a:pt x="2490549" y="2648822"/>
                  <a:pt x="2415539" y="2573892"/>
                </a:cubicBezTo>
                <a:close/>
                <a:moveTo>
                  <a:pt x="111998" y="0"/>
                </a:moveTo>
                <a:lnTo>
                  <a:pt x="3807141" y="0"/>
                </a:lnTo>
                <a:lnTo>
                  <a:pt x="3807141" y="223917"/>
                </a:lnTo>
                <a:lnTo>
                  <a:pt x="382270" y="223917"/>
                </a:lnTo>
                <a:lnTo>
                  <a:pt x="2573892" y="2415539"/>
                </a:lnTo>
                <a:cubicBezTo>
                  <a:pt x="2636440" y="2478087"/>
                  <a:pt x="2738357" y="2478087"/>
                  <a:pt x="2800905" y="2415539"/>
                </a:cubicBezTo>
                <a:lnTo>
                  <a:pt x="4992527" y="223917"/>
                </a:lnTo>
                <a:lnTo>
                  <a:pt x="4255054" y="223917"/>
                </a:lnTo>
                <a:lnTo>
                  <a:pt x="4255054" y="0"/>
                </a:lnTo>
                <a:lnTo>
                  <a:pt x="5262799" y="0"/>
                </a:lnTo>
                <a:cubicBezTo>
                  <a:pt x="5324711" y="0"/>
                  <a:pt x="5374797" y="50086"/>
                  <a:pt x="5374797" y="111998"/>
                </a:cubicBezTo>
                <a:lnTo>
                  <a:pt x="5374797" y="3695222"/>
                </a:lnTo>
                <a:cubicBezTo>
                  <a:pt x="5374797" y="3757055"/>
                  <a:pt x="5324711" y="3807141"/>
                  <a:pt x="5262799" y="3807141"/>
                </a:cubicBezTo>
                <a:lnTo>
                  <a:pt x="111998" y="3807141"/>
                </a:lnTo>
                <a:cubicBezTo>
                  <a:pt x="50086" y="3807141"/>
                  <a:pt x="0" y="3757055"/>
                  <a:pt x="0" y="3695222"/>
                </a:cubicBezTo>
                <a:lnTo>
                  <a:pt x="0" y="111998"/>
                </a:lnTo>
                <a:cubicBezTo>
                  <a:pt x="0" y="50086"/>
                  <a:pt x="50086" y="0"/>
                  <a:pt x="1119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361" y="2471035"/>
            <a:ext cx="1236899" cy="157864"/>
          </a:xfrm>
        </p:spPr>
        <p:txBody>
          <a:bodyPr anchor="b"/>
          <a:lstStyle>
            <a:lvl1pPr algn="l">
              <a:lnSpc>
                <a:spcPct val="76000"/>
              </a:lnSpc>
              <a:defRPr sz="1350" b="0">
                <a:solidFill>
                  <a:schemeClr val="bg1"/>
                </a:solidFill>
                <a:latin typeface="Enedis Medium" pitchFamily="50" charset="0"/>
              </a:defRPr>
            </a:lvl1pPr>
          </a:lstStyle>
          <a:p>
            <a:r>
              <a:rPr lang="fr-FR"/>
              <a:t>CONTACT</a:t>
            </a:r>
            <a:endParaRPr lang="en-US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190F6F84-45B1-4AB4-831B-9B733BCD93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793" y="2855952"/>
            <a:ext cx="3315686" cy="347403"/>
          </a:xfrm>
        </p:spPr>
        <p:txBody>
          <a:bodyPr/>
          <a:lstStyle>
            <a:lvl1pPr algn="l">
              <a:defRPr sz="1110">
                <a:solidFill>
                  <a:schemeClr val="bg1"/>
                </a:solidFill>
              </a:defRPr>
            </a:lvl1pPr>
            <a:lvl2pPr algn="l">
              <a:spcAft>
                <a:spcPts val="525"/>
              </a:spcAft>
              <a:buNone/>
              <a:defRPr lang="fr-FR" sz="112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Enedis  </a:t>
            </a:r>
            <a:r>
              <a:rPr lang="fr-FR" err="1"/>
              <a:t>psum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9218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273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/>
          </p:cNvGraphicFramePr>
          <p:nvPr/>
        </p:nvGraphicFramePr>
        <p:xfrm>
          <a:off x="647700" y="3978277"/>
          <a:ext cx="8496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6704762" imgH="11809524" progId="MSPhotoEd.3">
                  <p:embed/>
                </p:oleObj>
              </mc:Choice>
              <mc:Fallback>
                <p:oleObj name="Photo Editor Photo" r:id="rId2" imgW="16704762" imgH="11809524" progId="MSPhotoEd.3">
                  <p:embed/>
                  <p:pic>
                    <p:nvPicPr>
                      <p:cNvPr id="4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978277"/>
                        <a:ext cx="8496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4">
            <a:extLst>
              <a:ext uri="{FF2B5EF4-FFF2-40B4-BE49-F238E27FC236}">
                <a16:creationId xmlns:a16="http://schemas.microsoft.com/office/drawing/2014/main" id="{55C69F3F-F79F-4F12-8300-CDE34AB1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4" y="682625"/>
            <a:ext cx="2159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00" t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050">
                <a:solidFill>
                  <a:srgbClr val="005AA0"/>
                </a:solidFill>
                <a:latin typeface="Arial" charset="0"/>
              </a:rPr>
              <a:t>INTERNATIONAL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050">
                <a:solidFill>
                  <a:srgbClr val="005AA0"/>
                </a:solidFill>
                <a:latin typeface="Arial" charset="0"/>
              </a:rPr>
              <a:t>ELECTROTECHNICAL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050">
                <a:solidFill>
                  <a:srgbClr val="005AA0"/>
                </a:solidFill>
                <a:latin typeface="Arial" charset="0"/>
              </a:rPr>
              <a:t>COMMISSION</a:t>
            </a: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477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smart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976690"/>
            <a:ext cx="38576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1" y="1554163"/>
            <a:ext cx="7845425" cy="2159000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pPr lvl="0"/>
            <a:r>
              <a:rPr lang="en-GB" noProof="0"/>
              <a:t>ADD TITLE</a:t>
            </a:r>
          </a:p>
        </p:txBody>
      </p:sp>
      <p:sp>
        <p:nvSpPr>
          <p:cNvPr id="3123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07001" y="4335463"/>
            <a:ext cx="3213100" cy="2159000"/>
          </a:xfrm>
        </p:spPr>
        <p:txBody>
          <a:bodyPr anchor="ctr"/>
          <a:lstStyle>
            <a:lvl1pPr marL="0" indent="0">
              <a:lnSpc>
                <a:spcPct val="120000"/>
              </a:lnSpc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GB" noProof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677242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53BE-4ADC-48FE-9DDE-0D2945CEB4DD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DC80-4D2F-461F-9E23-FDE6019399D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455358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8EA4-D284-4F3A-91B5-7E23217473A9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01C-6AA1-4AE7-88E1-1222E45BC11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26792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690690"/>
            <a:ext cx="3810000" cy="4624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7250" y="1690690"/>
            <a:ext cx="3811588" cy="4624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2308-1915-4B79-ACDD-A34C4EAAA5B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6C-981D-4CF9-80C4-FBE7B4B6F17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848308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1BFA-EFAB-40C5-9362-28E6C93567A6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D0C-8BF1-4BE7-BD1D-E83CAA9870F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34739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0630-5517-42EA-84BB-C79D0083D5BF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2D5D-1B96-4066-9BC5-E08DE2FB862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613631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E959-574B-409C-89C9-6832C53EC47E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78C6-8CC1-428F-B05C-52356FE52DD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007943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D24-2A18-47B9-BB4A-B6970F83DC29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84B7-CC28-4FC0-8782-6AD38D58298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6784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5"/>
          <p:cNvGraphicFramePr>
            <a:graphicFrameLocks/>
          </p:cNvGraphicFramePr>
          <p:nvPr/>
        </p:nvGraphicFramePr>
        <p:xfrm>
          <a:off x="0" y="0"/>
          <a:ext cx="91408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16704762" imgH="11809524" progId="MSPhotoEd.3">
                  <p:embed/>
                </p:oleObj>
              </mc:Choice>
              <mc:Fallback>
                <p:oleObj name="Photo Editor Photo" r:id="rId14" imgW="16704762" imgH="11809524" progId="MSPhotoEd.3">
                  <p:embed/>
                  <p:pic>
                    <p:nvPicPr>
                      <p:cNvPr id="102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08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690688"/>
            <a:ext cx="77739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 level 1</a:t>
            </a:r>
          </a:p>
          <a:p>
            <a:pPr lvl="1"/>
            <a:r>
              <a:rPr lang="en-GB" altLang="de-DE"/>
              <a:t>Text level 2</a:t>
            </a:r>
          </a:p>
          <a:p>
            <a:pPr lvl="2"/>
            <a:r>
              <a:rPr lang="en-GB" altLang="de-DE"/>
              <a:t>Text level 3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69063"/>
            <a:ext cx="1165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626262"/>
                </a:solidFill>
                <a:latin typeface="Arial" charset="0"/>
              </a:defRPr>
            </a:lvl1pPr>
          </a:lstStyle>
          <a:p>
            <a:pPr>
              <a:defRPr/>
            </a:pPr>
            <a:fld id="{955814E6-647D-41E0-841C-0641E2DDD824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469063"/>
            <a:ext cx="5824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443663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0">
                <a:solidFill>
                  <a:srgbClr val="9C9D9F"/>
                </a:solidFill>
              </a:defRPr>
            </a:lvl1pPr>
          </a:lstStyle>
          <a:p>
            <a:pPr>
              <a:defRPr/>
            </a:pPr>
            <a:fld id="{7D830836-D589-448E-969E-541F9A36C07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50825"/>
            <a:ext cx="7488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ADD TITLE</a:t>
            </a:r>
          </a:p>
        </p:txBody>
      </p:sp>
      <p:pic>
        <p:nvPicPr>
          <p:cNvPr id="1032" name="Picture 24" descr="IEC logo RV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9pPr>
    </p:titleStyle>
    <p:bodyStyle>
      <a:lvl1pPr marL="442913" indent="-4429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800" b="1">
          <a:solidFill>
            <a:srgbClr val="58585A"/>
          </a:solidFill>
          <a:latin typeface="+mn-lt"/>
          <a:ea typeface="+mn-ea"/>
          <a:cs typeface="+mn-cs"/>
        </a:defRPr>
      </a:lvl1pPr>
      <a:lvl2pPr marL="987425" indent="-365125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400" b="1">
          <a:solidFill>
            <a:srgbClr val="58585A"/>
          </a:solidFill>
          <a:latin typeface="+mn-lt"/>
          <a:ea typeface="+mn-ea"/>
        </a:defRPr>
      </a:lvl2pPr>
      <a:lvl3pPr marL="1611313" indent="-3540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000" b="1">
          <a:solidFill>
            <a:srgbClr val="58585A"/>
          </a:solidFill>
          <a:latin typeface="+mn-lt"/>
          <a:ea typeface="+mn-ea"/>
        </a:defRPr>
      </a:lvl3pPr>
      <a:lvl4pPr marL="3162300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75000"/>
        <a:buFont typeface="Wingdings" panose="05000000000000000000" pitchFamily="2" charset="2"/>
        <a:buChar char="§"/>
        <a:defRPr sz="1500" b="1">
          <a:solidFill>
            <a:srgbClr val="58585A"/>
          </a:solidFill>
          <a:latin typeface="+mn-lt"/>
          <a:ea typeface="+mn-ea"/>
        </a:defRPr>
      </a:lvl4pPr>
      <a:lvl5pPr marL="3570288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anose="05000000000000000000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5pPr>
      <a:lvl6pPr marL="40274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6pPr>
      <a:lvl7pPr marL="44846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7pPr>
      <a:lvl8pPr marL="49418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8pPr>
      <a:lvl9pPr marL="53990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585" y="453112"/>
            <a:ext cx="5084149" cy="3635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36" y="2094967"/>
            <a:ext cx="7886700" cy="80445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Lorem</a:t>
            </a:r>
          </a:p>
          <a:p>
            <a:pPr lvl="1"/>
            <a:r>
              <a:rPr lang="fr-FR"/>
              <a:t>Lorem niveau</a:t>
            </a:r>
          </a:p>
          <a:p>
            <a:pPr lvl="2"/>
            <a:r>
              <a:rPr lang="fr-FR"/>
              <a:t>Lorem niveau</a:t>
            </a:r>
          </a:p>
          <a:p>
            <a:pPr lvl="3"/>
            <a:r>
              <a:rPr lang="fr-FR"/>
              <a:t>Lorem me niveau</a:t>
            </a:r>
          </a:p>
          <a:p>
            <a:pPr lvl="4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endParaRPr lang="en-US"/>
          </a:p>
          <a:p>
            <a:pPr lvl="5"/>
            <a:r>
              <a:rPr lang="en-US"/>
              <a:t>Lorem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4" y="6514470"/>
            <a:ext cx="2300288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788" y="6469013"/>
            <a:ext cx="3609386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836" y="6514719"/>
            <a:ext cx="348863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 b="1">
                <a:solidFill>
                  <a:schemeClr val="tx2"/>
                </a:solidFill>
                <a:latin typeface="+mj-lt"/>
              </a:defRPr>
            </a:lvl1pPr>
          </a:lstStyle>
          <a:p>
            <a:fld id="{6B54B0F7-55DD-40D6-B7F4-70B586885C0B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02097C-C2C2-4DA2-899D-77F82F856E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BDC45AC-D827-4EC3-9595-8445187F9807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7E896CC-AAEE-4D27-B259-9BDDE17707D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821EFE-88B0-4E18-9A27-016423FF1972}"/>
              </a:ext>
            </a:extLst>
          </p:cNvPr>
          <p:cNvSpPr/>
          <p:nvPr userDrawn="1"/>
        </p:nvSpPr>
        <p:spPr>
          <a:xfrm>
            <a:off x="3607475" y="-251460"/>
            <a:ext cx="134779" cy="179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A67B-B3C3-4FA0-BD0E-026447A3CBA4}"/>
              </a:ext>
            </a:extLst>
          </p:cNvPr>
          <p:cNvSpPr/>
          <p:nvPr userDrawn="1"/>
        </p:nvSpPr>
        <p:spPr>
          <a:xfrm>
            <a:off x="3789164" y="-251460"/>
            <a:ext cx="134779" cy="17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40B1F-2606-4D95-8B73-9F1473B4EC17}"/>
              </a:ext>
            </a:extLst>
          </p:cNvPr>
          <p:cNvSpPr/>
          <p:nvPr userDrawn="1"/>
        </p:nvSpPr>
        <p:spPr>
          <a:xfrm>
            <a:off x="4125158" y="-251460"/>
            <a:ext cx="134779" cy="179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27E0-7B9F-448A-A05C-14382BAC5EE1}"/>
              </a:ext>
            </a:extLst>
          </p:cNvPr>
          <p:cNvSpPr/>
          <p:nvPr userDrawn="1"/>
        </p:nvSpPr>
        <p:spPr>
          <a:xfrm>
            <a:off x="4493303" y="-251460"/>
            <a:ext cx="134779" cy="179705"/>
          </a:xfrm>
          <a:prstGeom prst="rect">
            <a:avLst/>
          </a:prstGeom>
          <a:solidFill>
            <a:srgbClr val="1D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EB5EA-BC67-454F-B72F-9C3D7307DC32}"/>
              </a:ext>
            </a:extLst>
          </p:cNvPr>
          <p:cNvSpPr/>
          <p:nvPr userDrawn="1"/>
        </p:nvSpPr>
        <p:spPr>
          <a:xfrm>
            <a:off x="4674992" y="-251460"/>
            <a:ext cx="134779" cy="179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15E66-A588-4A8A-A903-0E9F8031CEA3}"/>
              </a:ext>
            </a:extLst>
          </p:cNvPr>
          <p:cNvSpPr/>
          <p:nvPr userDrawn="1"/>
        </p:nvSpPr>
        <p:spPr>
          <a:xfrm>
            <a:off x="4856681" y="-251460"/>
            <a:ext cx="134779" cy="179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9A9072-0ACF-4135-8463-BBF0A32BC16E}"/>
              </a:ext>
            </a:extLst>
          </p:cNvPr>
          <p:cNvSpPr/>
          <p:nvPr userDrawn="1"/>
        </p:nvSpPr>
        <p:spPr>
          <a:xfrm>
            <a:off x="5038370" y="-251460"/>
            <a:ext cx="134779" cy="179705"/>
          </a:xfrm>
          <a:prstGeom prst="rect">
            <a:avLst/>
          </a:prstGeom>
          <a:solidFill>
            <a:srgbClr val="C8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B1BAA-0F64-47E8-916D-4610AB9EA46C}"/>
              </a:ext>
            </a:extLst>
          </p:cNvPr>
          <p:cNvSpPr/>
          <p:nvPr userDrawn="1"/>
        </p:nvSpPr>
        <p:spPr>
          <a:xfrm>
            <a:off x="5220059" y="-251460"/>
            <a:ext cx="134779" cy="179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28B40-3CEF-4E68-B5B8-262D8FA8D7B3}"/>
              </a:ext>
            </a:extLst>
          </p:cNvPr>
          <p:cNvSpPr/>
          <p:nvPr userDrawn="1"/>
        </p:nvSpPr>
        <p:spPr>
          <a:xfrm>
            <a:off x="5401748" y="-251460"/>
            <a:ext cx="134779" cy="1797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58350-5D15-4D25-9F1D-210DF8763903}"/>
              </a:ext>
            </a:extLst>
          </p:cNvPr>
          <p:cNvSpPr/>
          <p:nvPr userDrawn="1"/>
        </p:nvSpPr>
        <p:spPr>
          <a:xfrm>
            <a:off x="4309230" y="-251460"/>
            <a:ext cx="134779" cy="179705"/>
          </a:xfrm>
          <a:prstGeom prst="rect">
            <a:avLst/>
          </a:prstGeom>
          <a:solidFill>
            <a:srgbClr val="3EA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</p:spTree>
    <p:extLst>
      <p:ext uri="{BB962C8B-B14F-4D97-AF65-F5344CB8AC3E}">
        <p14:creationId xmlns:p14="http://schemas.microsoft.com/office/powerpoint/2010/main" val="20773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4" r:id="rId56"/>
    <p:sldLayoutId id="2147483825" r:id="rId57"/>
    <p:sldLayoutId id="2147483826" r:id="rId58"/>
    <p:sldLayoutId id="2147483827" r:id="rId59"/>
    <p:sldLayoutId id="2147483828" r:id="rId60"/>
    <p:sldLayoutId id="2147483829" r:id="rId61"/>
    <p:sldLayoutId id="2147483830" r:id="rId62"/>
    <p:sldLayoutId id="2147483831" r:id="rId63"/>
    <p:sldLayoutId id="2147483832" r:id="rId64"/>
    <p:sldLayoutId id="2147483833" r:id="rId65"/>
    <p:sldLayoutId id="2147483834" r:id="rId66"/>
    <p:sldLayoutId id="2147483835" r:id="rId67"/>
    <p:sldLayoutId id="2147483836" r:id="rId68"/>
    <p:sldLayoutId id="2147483837" r:id="rId69"/>
    <p:sldLayoutId id="2147483838" r:id="rId70"/>
    <p:sldLayoutId id="2147483839" r:id="rId71"/>
    <p:sldLayoutId id="2147483840" r:id="rId72"/>
    <p:sldLayoutId id="2147483841" r:id="rId73"/>
    <p:sldLayoutId id="2147483842" r:id="rId74"/>
    <p:sldLayoutId id="2147483843" r:id="rId75"/>
    <p:sldLayoutId id="2147483844" r:id="rId76"/>
    <p:sldLayoutId id="2147483845" r:id="rId77"/>
    <p:sldLayoutId id="2147483846" r:id="rId78"/>
    <p:sldLayoutId id="2147483847" r:id="rId79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625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defTabSz="685783" rtl="0" eaLnBrk="1" latinLnBrk="0" hangingPunct="1">
        <a:lnSpc>
          <a:spcPct val="101000"/>
        </a:lnSpc>
        <a:spcBef>
          <a:spcPts val="0"/>
        </a:spcBef>
        <a:buClr>
          <a:schemeClr val="tx2"/>
        </a:buClr>
        <a:buSzPct val="120000"/>
        <a:buFont typeface="Public Sans" pitchFamily="2" charset="0"/>
        <a:buChar char="—"/>
        <a:defRPr sz="900" b="1" kern="1200">
          <a:solidFill>
            <a:schemeClr val="tx2"/>
          </a:solidFill>
          <a:latin typeface="Public Sans" pitchFamily="2" charset="0"/>
          <a:ea typeface="+mn-ea"/>
          <a:cs typeface="+mn-cs"/>
        </a:defRPr>
      </a:lvl2pPr>
      <a:lvl3pPr marL="432000" indent="-8100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-"/>
        <a:defRPr sz="9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864000" indent="-16200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450" i="1" kern="1200">
          <a:solidFill>
            <a:schemeClr val="tx1"/>
          </a:solidFill>
          <a:latin typeface="Public Sans" pitchFamily="2" charset="0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5"/>
          <p:cNvGraphicFramePr>
            <a:graphicFrameLocks/>
          </p:cNvGraphicFramePr>
          <p:nvPr/>
        </p:nvGraphicFramePr>
        <p:xfrm>
          <a:off x="1" y="0"/>
          <a:ext cx="91408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16704762" imgH="11809524" progId="MSPhotoEd.3">
                  <p:embed/>
                </p:oleObj>
              </mc:Choice>
              <mc:Fallback>
                <p:oleObj name="Photo Editor Photo" r:id="rId14" imgW="16704762" imgH="11809524" progId="MSPhotoEd.3">
                  <p:embed/>
                  <p:pic>
                    <p:nvPicPr>
                      <p:cNvPr id="102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08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690690"/>
            <a:ext cx="77739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 level 1</a:t>
            </a:r>
          </a:p>
          <a:p>
            <a:pPr lvl="1"/>
            <a:r>
              <a:rPr lang="en-GB" altLang="de-DE"/>
              <a:t>Text level 2</a:t>
            </a:r>
          </a:p>
          <a:p>
            <a:pPr lvl="2"/>
            <a:r>
              <a:rPr lang="en-GB" altLang="de-DE"/>
              <a:t>Text level 3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6" y="6469063"/>
            <a:ext cx="1165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626262"/>
                </a:solidFill>
                <a:latin typeface="Arial" charset="0"/>
              </a:defRPr>
            </a:lvl1pPr>
          </a:lstStyle>
          <a:p>
            <a:pPr>
              <a:defRPr/>
            </a:pPr>
            <a:fld id="{955814E6-647D-41E0-841C-0641E2DDD824}" type="datetime1">
              <a:rPr lang="en-GB" altLang="de-DE"/>
              <a:pPr>
                <a:defRPr/>
              </a:pPr>
              <a:t>31/10/2024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1" y="6469063"/>
            <a:ext cx="5824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9" y="6443663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9C9D9F"/>
                </a:solidFill>
              </a:defRPr>
            </a:lvl1pPr>
          </a:lstStyle>
          <a:p>
            <a:pPr>
              <a:defRPr/>
            </a:pPr>
            <a:fld id="{7D830836-D589-448E-969E-541F9A36C07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50825"/>
            <a:ext cx="7488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ADD TITLE</a:t>
            </a:r>
          </a:p>
        </p:txBody>
      </p:sp>
      <p:pic>
        <p:nvPicPr>
          <p:cNvPr id="1032" name="Picture 24" descr="IEC logo RV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50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58585A"/>
          </a:solidFill>
          <a:latin typeface="Arial" charset="0"/>
          <a:ea typeface="Osaka" pitchFamily="-92" charset="-128"/>
        </a:defRPr>
      </a:lvl9pPr>
    </p:titleStyle>
    <p:bodyStyle>
      <a:lvl1pPr marL="332185" indent="-332185" algn="l" defTabSz="134541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100" b="1">
          <a:solidFill>
            <a:srgbClr val="58585A"/>
          </a:solidFill>
          <a:latin typeface="+mn-lt"/>
          <a:ea typeface="+mn-ea"/>
          <a:cs typeface="+mn-cs"/>
        </a:defRPr>
      </a:lvl1pPr>
      <a:lvl2pPr marL="740569" indent="-273844" algn="l" defTabSz="134541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1800" b="1">
          <a:solidFill>
            <a:srgbClr val="58585A"/>
          </a:solidFill>
          <a:latin typeface="+mn-lt"/>
          <a:ea typeface="+mn-ea"/>
        </a:defRPr>
      </a:lvl2pPr>
      <a:lvl3pPr marL="1208485" indent="-265510" algn="l" defTabSz="134541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1500" b="1">
          <a:solidFill>
            <a:srgbClr val="58585A"/>
          </a:solidFill>
          <a:latin typeface="+mn-lt"/>
          <a:ea typeface="+mn-ea"/>
        </a:defRPr>
      </a:lvl3pPr>
      <a:lvl4pPr marL="2371725" indent="-171450" algn="l" defTabSz="134541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75000"/>
        <a:buFont typeface="Wingdings" panose="05000000000000000000" pitchFamily="2" charset="2"/>
        <a:buChar char="§"/>
        <a:defRPr sz="1125" b="1">
          <a:solidFill>
            <a:srgbClr val="58585A"/>
          </a:solidFill>
          <a:latin typeface="+mn-lt"/>
          <a:ea typeface="+mn-ea"/>
        </a:defRPr>
      </a:lvl4pPr>
      <a:lvl5pPr marL="2677716" indent="-171450" algn="l" defTabSz="134541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anose="05000000000000000000" pitchFamily="2" charset="2"/>
        <a:buChar char="§"/>
        <a:defRPr sz="975" b="1">
          <a:solidFill>
            <a:srgbClr val="58585A"/>
          </a:solidFill>
          <a:latin typeface="+mn-lt"/>
          <a:ea typeface="+mn-ea"/>
        </a:defRPr>
      </a:lvl5pPr>
      <a:lvl6pPr marL="3020616" indent="-171450" algn="l" defTabSz="134541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975" b="1">
          <a:solidFill>
            <a:srgbClr val="58585A"/>
          </a:solidFill>
          <a:latin typeface="+mn-lt"/>
          <a:ea typeface="+mn-ea"/>
        </a:defRPr>
      </a:lvl6pPr>
      <a:lvl7pPr marL="3363516" indent="-171450" algn="l" defTabSz="134541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975" b="1">
          <a:solidFill>
            <a:srgbClr val="58585A"/>
          </a:solidFill>
          <a:latin typeface="+mn-lt"/>
          <a:ea typeface="+mn-ea"/>
        </a:defRPr>
      </a:lvl7pPr>
      <a:lvl8pPr marL="3706416" indent="-171450" algn="l" defTabSz="134541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975" b="1">
          <a:solidFill>
            <a:srgbClr val="58585A"/>
          </a:solidFill>
          <a:latin typeface="+mn-lt"/>
          <a:ea typeface="+mn-ea"/>
        </a:defRPr>
      </a:lvl8pPr>
      <a:lvl9pPr marL="4049316" indent="-171450" algn="l" defTabSz="134541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975" b="1">
          <a:solidFill>
            <a:srgbClr val="58585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7700" y="1554163"/>
            <a:ext cx="8244780" cy="2159000"/>
          </a:xfrm>
        </p:spPr>
        <p:txBody>
          <a:bodyPr/>
          <a:lstStyle/>
          <a:p>
            <a:pPr eaLnBrk="1" hangingPunct="1"/>
            <a:r>
              <a:rPr lang="en-US" altLang="de-DE" sz="3600" dirty="0"/>
              <a:t>IEC TC57 WG10/ UCA TPWG</a:t>
            </a:r>
            <a:br>
              <a:rPr lang="en-US" altLang="de-DE" sz="3600" dirty="0"/>
            </a:br>
            <a:r>
              <a:rPr lang="en-US" altLang="de-DE" sz="3600" dirty="0"/>
              <a:t>Impact of IEC 61850-6:AMD2 on certification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4365104"/>
            <a:ext cx="3829496" cy="2159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de-DE" sz="2000" dirty="0">
                <a:solidFill>
                  <a:schemeClr val="bg2"/>
                </a:solidFill>
              </a:rPr>
              <a:t>Thierry Dufaure / Camille Bloch</a:t>
            </a:r>
            <a:br>
              <a:rPr lang="en-US" altLang="de-DE" sz="2000" dirty="0">
                <a:solidFill>
                  <a:schemeClr val="bg2"/>
                </a:solidFill>
              </a:rPr>
            </a:br>
            <a:r>
              <a:rPr lang="en-US" altLang="de-DE" sz="2000" dirty="0">
                <a:solidFill>
                  <a:schemeClr val="bg2"/>
                </a:solidFill>
              </a:rPr>
              <a:t>October 31</a:t>
            </a:r>
            <a:r>
              <a:rPr lang="en-US" altLang="de-DE" sz="2000" baseline="30000" dirty="0">
                <a:solidFill>
                  <a:schemeClr val="bg2"/>
                </a:solidFill>
              </a:rPr>
              <a:t>th</a:t>
            </a:r>
            <a:r>
              <a:rPr lang="en-US" altLang="de-DE" sz="2000" dirty="0">
                <a:solidFill>
                  <a:schemeClr val="bg2"/>
                </a:solidFill>
              </a:rPr>
              <a:t>, 2024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000" dirty="0">
                <a:solidFill>
                  <a:schemeClr val="bg2"/>
                </a:solidFill>
              </a:rPr>
              <a:t>WG10 plenary </a:t>
            </a:r>
            <a:r>
              <a:rPr lang="en-US" altLang="de-DE" sz="2000">
                <a:solidFill>
                  <a:schemeClr val="bg2"/>
                </a:solidFill>
              </a:rPr>
              <a:t>- Nanjing</a:t>
            </a:r>
            <a:endParaRPr lang="en-US" altLang="de-DE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00F72-5399-8BF4-39B7-99EE68D2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E0D9B-03C6-6191-A865-8B20B2836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90688"/>
            <a:ext cx="4191322" cy="4624387"/>
          </a:xfrm>
        </p:spPr>
        <p:txBody>
          <a:bodyPr/>
          <a:lstStyle/>
          <a:p>
            <a:r>
              <a:rPr lang="en-US" dirty="0"/>
              <a:t>New Server/Client TP:</a:t>
            </a:r>
          </a:p>
          <a:p>
            <a:pPr lvl="1"/>
            <a:r>
              <a:rPr lang="en-US" strike="sngStrike" dirty="0"/>
              <a:t>At least 2007B4</a:t>
            </a:r>
          </a:p>
          <a:p>
            <a:pPr marL="622300" lvl="1" indent="0">
              <a:buNone/>
            </a:pPr>
            <a:r>
              <a:rPr lang="en-US" strike="sngStrike" dirty="0"/>
              <a:t>or</a:t>
            </a:r>
          </a:p>
          <a:p>
            <a:pPr lvl="1"/>
            <a:r>
              <a:rPr lang="en-US" dirty="0"/>
              <a:t>Phase out scenario:</a:t>
            </a:r>
          </a:p>
          <a:p>
            <a:pPr marL="622300" lvl="1" indent="0">
              <a:buNone/>
            </a:pPr>
            <a:r>
              <a:rPr lang="en-US" dirty="0"/>
              <a:t> At least 2007C5</a:t>
            </a:r>
          </a:p>
          <a:p>
            <a:pPr marL="622300" lvl="1" indent="0">
              <a:buNone/>
            </a:pPr>
            <a:r>
              <a:rPr lang="en-US" dirty="0"/>
              <a:t>+ test export IID/ICD 2007B4 if support is declared. new PIXIT entry for the configuration group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AF6D2E-706E-9DB9-1441-50211106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0" y="1690688"/>
            <a:ext cx="4476750" cy="4624387"/>
          </a:xfrm>
        </p:spPr>
        <p:txBody>
          <a:bodyPr/>
          <a:lstStyle/>
          <a:p>
            <a:r>
              <a:rPr lang="en-US" dirty="0"/>
              <a:t>New Tool ICT:</a:t>
            </a:r>
          </a:p>
          <a:p>
            <a:pPr lvl="1"/>
            <a:r>
              <a:rPr lang="en-US" strike="sngStrike" dirty="0"/>
              <a:t>ICT at least 2007B4</a:t>
            </a:r>
          </a:p>
          <a:p>
            <a:pPr marL="622300" lvl="1" indent="0">
              <a:buNone/>
            </a:pPr>
            <a:r>
              <a:rPr lang="en-US" strike="sngStrike" dirty="0"/>
              <a:t>or</a:t>
            </a:r>
          </a:p>
          <a:p>
            <a:pPr lvl="1"/>
            <a:r>
              <a:rPr lang="en-US" dirty="0"/>
              <a:t>Phase Out scenario:</a:t>
            </a:r>
          </a:p>
          <a:p>
            <a:pPr marL="622300" lvl="1" indent="0">
              <a:buNone/>
            </a:pPr>
            <a:r>
              <a:rPr lang="en-US" dirty="0"/>
              <a:t>ICT at least 2007C5</a:t>
            </a:r>
          </a:p>
          <a:p>
            <a:pPr marL="534988" indent="-457200"/>
            <a:r>
              <a:rPr lang="en-US" dirty="0"/>
              <a:t>New Tool SCT:</a:t>
            </a:r>
          </a:p>
          <a:p>
            <a:pPr marL="77788" indent="0">
              <a:buNone/>
            </a:pPr>
            <a:r>
              <a:rPr lang="en-US" dirty="0"/>
              <a:t>SCT at least 2007C5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8D6409-51BD-4E2B-34DA-523FE222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1106C-981D-4CF9-80C4-FBE7B4B6F170}" type="slidenum">
              <a:rPr lang="en-GB" altLang="de-DE" smtClean="0"/>
              <a:pPr>
                <a:defRPr/>
              </a:pPr>
              <a:t>10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8643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8DB3-5BD9-A418-DEDF-7525DB42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Server/Client TP modification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DE3B1-C19A-12A3-C958-B1C8DE92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  <a:p>
            <a:pPr lvl="1"/>
            <a:r>
              <a:rPr lang="en-US" dirty="0"/>
              <a:t>Phasing out SCL 2007B4 files within 1 year after publication of SCT 2007C5 TP</a:t>
            </a:r>
          </a:p>
          <a:p>
            <a:pPr lvl="1"/>
            <a:r>
              <a:rPr lang="en-US" dirty="0"/>
              <a:t>New optional tests ICT export/import 2007B4 files. New PIXIT entry for the configuration group</a:t>
            </a:r>
          </a:p>
          <a:p>
            <a:pPr lvl="1"/>
            <a:r>
              <a:rPr lang="en-US" dirty="0"/>
              <a:t>Mandate ICT export/import at least 2007C5 files</a:t>
            </a:r>
          </a:p>
          <a:p>
            <a:pPr lvl="1"/>
            <a:r>
              <a:rPr lang="en-US" dirty="0"/>
              <a:t>Update certificate for edition 2.1 device referencing IEC61850-6:AMD2</a:t>
            </a:r>
          </a:p>
          <a:p>
            <a:pPr marL="6223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A64C04-3EBE-B1AF-415B-26F81C9B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6111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FABDA-8404-CD5D-1F36-AD269290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Conformity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07E1B-48B2-29A6-FEB6-D0D7A68FB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49" y="1690688"/>
            <a:ext cx="7488237" cy="4624387"/>
          </a:xfrm>
        </p:spPr>
        <p:txBody>
          <a:bodyPr/>
          <a:lstStyle/>
          <a:p>
            <a:r>
              <a:rPr lang="en-US" dirty="0"/>
              <a:t>Proposal:</a:t>
            </a:r>
          </a:p>
          <a:p>
            <a:pPr lvl="1"/>
            <a:r>
              <a:rPr lang="en-US" dirty="0"/>
              <a:t>New TP for conformity to Part 6:AMD2 for SCT + ICT</a:t>
            </a:r>
          </a:p>
          <a:p>
            <a:pPr lvl="1"/>
            <a:r>
              <a:rPr lang="en-US" dirty="0"/>
              <a:t>New certificate for conformant tools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F544AD-49BA-BBE5-E2D5-D97DE2D7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1106C-981D-4CF9-80C4-FBE7B4B6F170}" type="slidenum">
              <a:rPr lang="en-GB" altLang="de-DE" smtClean="0"/>
              <a:pPr>
                <a:defRPr/>
              </a:pPr>
              <a:t>12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3141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C3B7-5EDD-B8B6-926E-ED442BE3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to the users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4911F7-CC0E-CB05-0CBD-355F1E527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1690688"/>
            <a:ext cx="7488236" cy="4624387"/>
          </a:xfrm>
        </p:spPr>
        <p:txBody>
          <a:bodyPr/>
          <a:lstStyle/>
          <a:p>
            <a:r>
              <a:rPr lang="en-US" dirty="0"/>
              <a:t>Users can put in their requirements:</a:t>
            </a:r>
          </a:p>
          <a:p>
            <a:pPr lvl="1"/>
            <a:r>
              <a:rPr lang="en-US" dirty="0"/>
              <a:t>If SCL 2007B4 engineering is requested</a:t>
            </a:r>
          </a:p>
          <a:p>
            <a:r>
              <a:rPr lang="en-US" dirty="0"/>
              <a:t>Users requesting a certified device according to TP 1.4 will get a SCL 2007C5 engineering environment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3E148-85F8-8F0E-1075-793BEC3A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1106C-981D-4CF9-80C4-FBE7B4B6F170}" type="slidenum">
              <a:rPr lang="en-GB" altLang="de-DE" smtClean="0"/>
              <a:pPr>
                <a:defRPr/>
              </a:pPr>
              <a:t>13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4867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de-DE" dirty="0"/>
          </a:p>
        </p:txBody>
      </p:sp>
      <p:sp>
        <p:nvSpPr>
          <p:cNvPr id="44035" name="Rectangle 1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de-DE"/>
              <a:t>www.iec.ch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Publication of IEC 61850-6:AMD2</a:t>
            </a:r>
          </a:p>
          <a:p>
            <a:r>
              <a:rPr lang="fr-FR" dirty="0"/>
              <a:t>Project workflows</a:t>
            </a:r>
          </a:p>
          <a:p>
            <a:r>
              <a:rPr lang="fr-FR" dirty="0"/>
              <a:t>UCA Server TP 1.3 &amp; IEC 61850-Ed2.1 </a:t>
            </a:r>
            <a:r>
              <a:rPr lang="fr-FR" dirty="0" err="1"/>
              <a:t>Certificate</a:t>
            </a:r>
            <a:endParaRPr lang="fr-FR" dirty="0"/>
          </a:p>
          <a:p>
            <a:r>
              <a:rPr lang="fr-FR" dirty="0" err="1"/>
              <a:t>Recommendations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1837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27DB1-403B-6673-644A-8CAC521C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of IEC 61850-6:AMD2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FE181C-D1D0-0040-2AA4-F1F35EE3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is</a:t>
            </a:r>
            <a:r>
              <a:rPr lang="en-US" dirty="0"/>
              <a:t> about to be published for namespace SCL 2007C5</a:t>
            </a:r>
          </a:p>
          <a:p>
            <a:r>
              <a:rPr lang="en-US" dirty="0"/>
              <a:t>SCT always latest</a:t>
            </a:r>
          </a:p>
          <a:p>
            <a:pPr lvl="1"/>
            <a:r>
              <a:rPr lang="en-US" dirty="0"/>
              <a:t>SCT shall support 2007C5 as soon as ICD/IID SCL 2007C5 are involved/used</a:t>
            </a:r>
          </a:p>
          <a:p>
            <a:pPr lvl="1"/>
            <a:r>
              <a:rPr lang="en-US" dirty="0"/>
              <a:t>IS includes an upgrading / downgrading rules annex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6422E7-4AC8-F725-69F3-0C6272E6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6764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0D1F2-CEAF-5BBB-B3D3-1EBBF963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of IEC 61850-6:AMD2</a:t>
            </a:r>
            <a:br>
              <a:rPr lang="fr-FR" dirty="0"/>
            </a:br>
            <a:r>
              <a:rPr lang="fr-FR" dirty="0"/>
              <a:t>Project workflows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B2D98-3A5F-FD9C-E27F-F05F78C8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675388"/>
            <a:ext cx="1012825" cy="354012"/>
          </a:xfrm>
        </p:spPr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4</a:t>
            </a:fld>
            <a:endParaRPr lang="en-GB" altLang="de-D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6CAF83-2200-24BF-7F3B-F0FC95717644}"/>
              </a:ext>
            </a:extLst>
          </p:cNvPr>
          <p:cNvSpPr txBox="1">
            <a:spLocks/>
          </p:cNvSpPr>
          <p:nvPr/>
        </p:nvSpPr>
        <p:spPr bwMode="auto">
          <a:xfrm>
            <a:off x="7951788" y="6603380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C9D9F"/>
                </a:solidFill>
                <a:latin typeface="Arial" charset="0"/>
                <a:ea typeface="Osaka" pitchFamily="-9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5pPr>
            <a:lvl6pPr marL="22860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6pPr>
            <a:lvl7pPr marL="27432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7pPr>
            <a:lvl8pPr marL="32004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8pPr>
            <a:lvl9pPr marL="36576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7F48885F-0F03-7A10-5C59-FD8B36FD6218}"/>
              </a:ext>
            </a:extLst>
          </p:cNvPr>
          <p:cNvSpPr/>
          <p:nvPr/>
        </p:nvSpPr>
        <p:spPr bwMode="auto">
          <a:xfrm>
            <a:off x="3528132" y="1938536"/>
            <a:ext cx="1580305" cy="9144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C9060B32-105E-EEFD-A9F9-DE5D789D1FCD}"/>
              </a:ext>
            </a:extLst>
          </p:cNvPr>
          <p:cNvSpPr/>
          <p:nvPr/>
        </p:nvSpPr>
        <p:spPr bwMode="auto">
          <a:xfrm>
            <a:off x="3637688" y="2490242"/>
            <a:ext cx="1388860" cy="24622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FCF8D4F6-E1EA-0F2F-995A-B9FFB7011C06}"/>
              </a:ext>
            </a:extLst>
          </p:cNvPr>
          <p:cNvSpPr txBox="1"/>
          <p:nvPr/>
        </p:nvSpPr>
        <p:spPr>
          <a:xfrm>
            <a:off x="3571926" y="2016383"/>
            <a:ext cx="1492716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System tool</a:t>
            </a: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0275560A-69B5-B580-FB20-FAB6BAA1B8A9}"/>
              </a:ext>
            </a:extLst>
          </p:cNvPr>
          <p:cNvSpPr/>
          <p:nvPr/>
        </p:nvSpPr>
        <p:spPr bwMode="auto">
          <a:xfrm>
            <a:off x="1331640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53D315B4-DA3C-4CF4-3D02-9CD9A04B1C04}"/>
              </a:ext>
            </a:extLst>
          </p:cNvPr>
          <p:cNvSpPr/>
          <p:nvPr/>
        </p:nvSpPr>
        <p:spPr bwMode="auto">
          <a:xfrm>
            <a:off x="1619672" y="4812853"/>
            <a:ext cx="90203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730E033C-C36C-C280-8DA3-B33B2E3B95B0}"/>
              </a:ext>
            </a:extLst>
          </p:cNvPr>
          <p:cNvSpPr txBox="1"/>
          <p:nvPr/>
        </p:nvSpPr>
        <p:spPr>
          <a:xfrm>
            <a:off x="1482322" y="4317499"/>
            <a:ext cx="12789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A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998CA687-CA0E-1A88-0307-F26DF4B37B0E}"/>
              </a:ext>
            </a:extLst>
          </p:cNvPr>
          <p:cNvSpPr/>
          <p:nvPr/>
        </p:nvSpPr>
        <p:spPr bwMode="auto">
          <a:xfrm>
            <a:off x="5724624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3CA0ADA3-F305-230A-F1A1-DCF2585389BE}"/>
              </a:ext>
            </a:extLst>
          </p:cNvPr>
          <p:cNvSpPr/>
          <p:nvPr/>
        </p:nvSpPr>
        <p:spPr bwMode="auto">
          <a:xfrm>
            <a:off x="5940152" y="4791358"/>
            <a:ext cx="89866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043B7A42-98C8-FFED-4B59-1E4B29833950}"/>
              </a:ext>
            </a:extLst>
          </p:cNvPr>
          <p:cNvSpPr txBox="1"/>
          <p:nvPr/>
        </p:nvSpPr>
        <p:spPr>
          <a:xfrm>
            <a:off x="5871010" y="4317499"/>
            <a:ext cx="12875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B</a:t>
            </a:r>
          </a:p>
        </p:txBody>
      </p:sp>
      <p:cxnSp>
        <p:nvCxnSpPr>
          <p:cNvPr id="29" name="Straight Arrow Connector 49">
            <a:extLst>
              <a:ext uri="{FF2B5EF4-FFF2-40B4-BE49-F238E27FC236}">
                <a16:creationId xmlns:a16="http://schemas.microsoft.com/office/drawing/2014/main" id="{6BC826BC-1DE6-26F3-932E-2C14979AE14E}"/>
              </a:ext>
            </a:extLst>
          </p:cNvPr>
          <p:cNvCxnSpPr>
            <a:stCxn id="15" idx="3"/>
          </p:cNvCxnSpPr>
          <p:nvPr/>
        </p:nvCxnSpPr>
        <p:spPr bwMode="auto">
          <a:xfrm flipV="1">
            <a:off x="7304929" y="2708920"/>
            <a:ext cx="376215" cy="198793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49">
            <a:extLst>
              <a:ext uri="{FF2B5EF4-FFF2-40B4-BE49-F238E27FC236}">
                <a16:creationId xmlns:a16="http://schemas.microsoft.com/office/drawing/2014/main" id="{EA72F0CE-F290-962A-FA38-C02519D20621}"/>
              </a:ext>
            </a:extLst>
          </p:cNvPr>
          <p:cNvSpPr/>
          <p:nvPr/>
        </p:nvSpPr>
        <p:spPr bwMode="auto">
          <a:xfrm>
            <a:off x="7513155" y="3398026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5b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C8E772E3-0B7B-7114-35B9-9B247E663779}"/>
              </a:ext>
            </a:extLst>
          </p:cNvPr>
          <p:cNvGrpSpPr/>
          <p:nvPr/>
        </p:nvGrpSpPr>
        <p:grpSpPr>
          <a:xfrm>
            <a:off x="755576" y="2041103"/>
            <a:ext cx="728253" cy="662863"/>
            <a:chOff x="755576" y="2318388"/>
            <a:chExt cx="728253" cy="662863"/>
          </a:xfrm>
        </p:grpSpPr>
        <p:sp>
          <p:nvSpPr>
            <p:cNvPr id="25" name="Folded Corner 34">
              <a:extLst>
                <a:ext uri="{FF2B5EF4-FFF2-40B4-BE49-F238E27FC236}">
                  <a16:creationId xmlns:a16="http://schemas.microsoft.com/office/drawing/2014/main" id="{D4556D12-4B63-D797-21C0-C60D918A208D}"/>
                </a:ext>
              </a:extLst>
            </p:cNvPr>
            <p:cNvSpPr/>
            <p:nvPr/>
          </p:nvSpPr>
          <p:spPr bwMode="auto">
            <a:xfrm>
              <a:off x="811753" y="2333388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40A58153-F3D3-B002-6C2B-97C0094D69BC}"/>
                </a:ext>
              </a:extLst>
            </p:cNvPr>
            <p:cNvSpPr/>
            <p:nvPr/>
          </p:nvSpPr>
          <p:spPr bwMode="auto">
            <a:xfrm>
              <a:off x="755576" y="2657523"/>
              <a:ext cx="710702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2007C5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26C6AD7F-248A-B503-CBD5-90AECE9999DA}"/>
                </a:ext>
              </a:extLst>
            </p:cNvPr>
            <p:cNvSpPr txBox="1"/>
            <p:nvPr/>
          </p:nvSpPr>
          <p:spPr>
            <a:xfrm>
              <a:off x="810247" y="231838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ICD B</a:t>
              </a:r>
            </a:p>
          </p:txBody>
        </p:sp>
      </p:grpSp>
      <p:cxnSp>
        <p:nvCxnSpPr>
          <p:cNvPr id="23" name="Straight Arrow Connector 49">
            <a:extLst>
              <a:ext uri="{FF2B5EF4-FFF2-40B4-BE49-F238E27FC236}">
                <a16:creationId xmlns:a16="http://schemas.microsoft.com/office/drawing/2014/main" id="{9A44FB95-11F9-396E-2C2A-FBD383555EE6}"/>
              </a:ext>
            </a:extLst>
          </p:cNvPr>
          <p:cNvCxnSpPr>
            <a:stCxn id="11" idx="1"/>
            <a:endCxn id="25" idx="2"/>
          </p:cNvCxnSpPr>
          <p:nvPr/>
        </p:nvCxnSpPr>
        <p:spPr bwMode="auto">
          <a:xfrm rot="10800000">
            <a:off x="1147038" y="2703966"/>
            <a:ext cx="184602" cy="205994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50">
            <a:extLst>
              <a:ext uri="{FF2B5EF4-FFF2-40B4-BE49-F238E27FC236}">
                <a16:creationId xmlns:a16="http://schemas.microsoft.com/office/drawing/2014/main" id="{1FDCE2C3-504F-87C3-2F42-643F0A6E2480}"/>
              </a:ext>
            </a:extLst>
          </p:cNvPr>
          <p:cNvSpPr/>
          <p:nvPr/>
        </p:nvSpPr>
        <p:spPr bwMode="auto">
          <a:xfrm>
            <a:off x="980215" y="339995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1a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069A954A-30FE-8F52-65A8-D73DE040E6CB}"/>
              </a:ext>
            </a:extLst>
          </p:cNvPr>
          <p:cNvSpPr txBox="1"/>
          <p:nvPr/>
        </p:nvSpPr>
        <p:spPr>
          <a:xfrm>
            <a:off x="107504" y="5703639"/>
            <a:ext cx="237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defTabSz="898525">
              <a:buFont typeface="+mj-lt"/>
              <a:buAutoNum type="arabicPeriod"/>
            </a:pPr>
            <a:r>
              <a:rPr lang="en-US" sz="1200" b="0" dirty="0"/>
              <a:t>Generate ICD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by IED tool A (2007C5)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6EEEB25A-ADCB-3B35-493D-385B4AD4E317}"/>
              </a:ext>
            </a:extLst>
          </p:cNvPr>
          <p:cNvGrpSpPr/>
          <p:nvPr/>
        </p:nvGrpSpPr>
        <p:grpSpPr>
          <a:xfrm>
            <a:off x="7371928" y="2006582"/>
            <a:ext cx="670569" cy="647863"/>
            <a:chOff x="1802124" y="3023230"/>
            <a:chExt cx="670569" cy="647863"/>
          </a:xfrm>
        </p:grpSpPr>
        <p:sp>
          <p:nvSpPr>
            <p:cNvPr id="49" name="Folded Corner 25">
              <a:extLst>
                <a:ext uri="{FF2B5EF4-FFF2-40B4-BE49-F238E27FC236}">
                  <a16:creationId xmlns:a16="http://schemas.microsoft.com/office/drawing/2014/main" id="{FDB15DBD-3E1D-F8AD-A912-96E315A6F6B3}"/>
                </a:ext>
              </a:extLst>
            </p:cNvPr>
            <p:cNvSpPr/>
            <p:nvPr/>
          </p:nvSpPr>
          <p:spPr bwMode="auto">
            <a:xfrm>
              <a:off x="1802124" y="3023230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CC283C6F-905F-9258-98E5-9A9EBC67CA9B}"/>
                </a:ext>
              </a:extLst>
            </p:cNvPr>
            <p:cNvSpPr/>
            <p:nvPr/>
          </p:nvSpPr>
          <p:spPr bwMode="auto">
            <a:xfrm>
              <a:off x="1831204" y="3436123"/>
              <a:ext cx="595676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2007B4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C08222A1-1B63-56CA-4F42-A5B44B66B28E}"/>
                </a:ext>
              </a:extLst>
            </p:cNvPr>
            <p:cNvSpPr txBox="1"/>
            <p:nvPr/>
          </p:nvSpPr>
          <p:spPr>
            <a:xfrm>
              <a:off x="1844026" y="3024980"/>
              <a:ext cx="586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IID A</a:t>
              </a:r>
            </a:p>
          </p:txBody>
        </p:sp>
      </p:grpSp>
      <p:grpSp>
        <p:nvGrpSpPr>
          <p:cNvPr id="36" name="Group 102">
            <a:extLst>
              <a:ext uri="{FF2B5EF4-FFF2-40B4-BE49-F238E27FC236}">
                <a16:creationId xmlns:a16="http://schemas.microsoft.com/office/drawing/2014/main" id="{573C3CC7-667E-3A80-DD7B-662ADAA9C028}"/>
              </a:ext>
            </a:extLst>
          </p:cNvPr>
          <p:cNvGrpSpPr/>
          <p:nvPr/>
        </p:nvGrpSpPr>
        <p:grpSpPr>
          <a:xfrm>
            <a:off x="1786508" y="2835043"/>
            <a:ext cx="670569" cy="1399485"/>
            <a:chOff x="1786508" y="2603318"/>
            <a:chExt cx="670569" cy="1476617"/>
          </a:xfrm>
        </p:grpSpPr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A66EE73A-6235-E5BE-DC4C-C1B15145FA94}"/>
                </a:ext>
              </a:extLst>
            </p:cNvPr>
            <p:cNvGrpSpPr/>
            <p:nvPr/>
          </p:nvGrpSpPr>
          <p:grpSpPr>
            <a:xfrm>
              <a:off x="1786508" y="2603318"/>
              <a:ext cx="670569" cy="647863"/>
              <a:chOff x="1786508" y="3179382"/>
              <a:chExt cx="670569" cy="647863"/>
            </a:xfrm>
          </p:grpSpPr>
          <p:sp>
            <p:nvSpPr>
              <p:cNvPr id="42" name="Folded Corner 31">
                <a:extLst>
                  <a:ext uri="{FF2B5EF4-FFF2-40B4-BE49-F238E27FC236}">
                    <a16:creationId xmlns:a16="http://schemas.microsoft.com/office/drawing/2014/main" id="{CD20C8AD-5A98-C864-9AC6-6874AB30FD8B}"/>
                  </a:ext>
                </a:extLst>
              </p:cNvPr>
              <p:cNvSpPr/>
              <p:nvPr/>
            </p:nvSpPr>
            <p:spPr bwMode="auto">
              <a:xfrm>
                <a:off x="1786508" y="3179382"/>
                <a:ext cx="670569" cy="647863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1" i="0" u="none" strike="noStrike" cap="none" normalizeH="0" baseline="0">
                  <a:ln>
                    <a:noFill/>
                  </a:ln>
                  <a:solidFill>
                    <a:srgbClr val="58585A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7FD06EBF-CBA8-E7EB-F1B7-B412B3B148EB}"/>
                  </a:ext>
                </a:extLst>
              </p:cNvPr>
              <p:cNvSpPr/>
              <p:nvPr/>
            </p:nvSpPr>
            <p:spPr bwMode="auto">
              <a:xfrm>
                <a:off x="1811717" y="3501008"/>
                <a:ext cx="600043" cy="1948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i="1" dirty="0">
                    <a:solidFill>
                      <a:schemeClr val="accent1">
                        <a:lumMod val="50000"/>
                      </a:schemeClr>
                    </a:solidFill>
                    <a:latin typeface="Arial" charset="0"/>
                  </a:rPr>
                  <a:t>2007C5</a:t>
                </a:r>
                <a:endParaRPr kumimoji="0" lang="en-US" sz="1200" b="1" i="1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20BD754F-F7AF-FFE9-CD21-BD8DA7A87026}"/>
                  </a:ext>
                </a:extLst>
              </p:cNvPr>
              <p:cNvSpPr txBox="1"/>
              <p:nvPr/>
            </p:nvSpPr>
            <p:spPr>
              <a:xfrm>
                <a:off x="1829886" y="3181132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IID B</a:t>
                </a:r>
              </a:p>
            </p:txBody>
          </p:sp>
        </p:grp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17B26CA9-DAA1-A5AE-194C-546E47128810}"/>
                </a:ext>
              </a:extLst>
            </p:cNvPr>
            <p:cNvGrpSpPr/>
            <p:nvPr/>
          </p:nvGrpSpPr>
          <p:grpSpPr>
            <a:xfrm>
              <a:off x="1956090" y="3251181"/>
              <a:ext cx="338956" cy="828754"/>
              <a:chOff x="1956090" y="3251181"/>
              <a:chExt cx="338956" cy="828754"/>
            </a:xfrm>
          </p:grpSpPr>
          <p:cxnSp>
            <p:nvCxnSpPr>
              <p:cNvPr id="40" name="Straight Arrow Connector 49">
                <a:extLst>
                  <a:ext uri="{FF2B5EF4-FFF2-40B4-BE49-F238E27FC236}">
                    <a16:creationId xmlns:a16="http://schemas.microsoft.com/office/drawing/2014/main" id="{BB5B3447-B940-427D-58A4-D276F6EC7316}"/>
                  </a:ext>
                </a:extLst>
              </p:cNvPr>
              <p:cNvCxnSpPr>
                <a:stCxn id="11" idx="0"/>
                <a:endCxn id="42" idx="2"/>
              </p:cNvCxnSpPr>
              <p:nvPr/>
            </p:nvCxnSpPr>
            <p:spPr bwMode="auto">
              <a:xfrm flipV="1">
                <a:off x="2121793" y="3251181"/>
                <a:ext cx="0" cy="8287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Oval 57">
                <a:extLst>
                  <a:ext uri="{FF2B5EF4-FFF2-40B4-BE49-F238E27FC236}">
                    <a16:creationId xmlns:a16="http://schemas.microsoft.com/office/drawing/2014/main" id="{DF884AEF-3419-A239-FB34-F4A3DFC17926}"/>
                  </a:ext>
                </a:extLst>
              </p:cNvPr>
              <p:cNvSpPr/>
              <p:nvPr/>
            </p:nvSpPr>
            <p:spPr bwMode="auto">
              <a:xfrm>
                <a:off x="1956090" y="3478075"/>
                <a:ext cx="338956" cy="302955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FF6600"/>
                </a:solidFill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FF0000"/>
                    </a:solidFill>
                    <a:latin typeface="Arial" charset="0"/>
                  </a:rPr>
                  <a:t>5a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</p:grpSp>
      </p:grpSp>
      <p:sp>
        <p:nvSpPr>
          <p:cNvPr id="37" name="TextBox 63">
            <a:extLst>
              <a:ext uri="{FF2B5EF4-FFF2-40B4-BE49-F238E27FC236}">
                <a16:creationId xmlns:a16="http://schemas.microsoft.com/office/drawing/2014/main" id="{F19F1335-58DB-EBED-8383-B18DCEC949A7}"/>
              </a:ext>
            </a:extLst>
          </p:cNvPr>
          <p:cNvSpPr txBox="1"/>
          <p:nvPr/>
        </p:nvSpPr>
        <p:spPr>
          <a:xfrm>
            <a:off x="6048672" y="5460925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898525">
              <a:buFont typeface="+mj-lt"/>
              <a:buAutoNum type="arabicPeriod" startAt="5"/>
            </a:pPr>
            <a:r>
              <a:rPr lang="en-US" sz="1200" b="0" dirty="0"/>
              <a:t>Generate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A (2007C5)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B (2007B4)</a:t>
            </a:r>
          </a:p>
        </p:txBody>
      </p:sp>
      <p:sp>
        <p:nvSpPr>
          <p:cNvPr id="52" name="Line Callout 1 68">
            <a:extLst>
              <a:ext uri="{FF2B5EF4-FFF2-40B4-BE49-F238E27FC236}">
                <a16:creationId xmlns:a16="http://schemas.microsoft.com/office/drawing/2014/main" id="{F67FDAA2-3E8A-B9E3-C128-7AF4C0BB7167}"/>
              </a:ext>
            </a:extLst>
          </p:cNvPr>
          <p:cNvSpPr/>
          <p:nvPr/>
        </p:nvSpPr>
        <p:spPr bwMode="auto">
          <a:xfrm>
            <a:off x="235164" y="4612726"/>
            <a:ext cx="808443" cy="503590"/>
          </a:xfrm>
          <a:prstGeom prst="borderCallout1">
            <a:avLst>
              <a:gd name="adj1" fmla="val 52843"/>
              <a:gd name="adj2" fmla="val 104264"/>
              <a:gd name="adj3" fmla="val 38146"/>
              <a:gd name="adj4" fmla="val 176030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60" name="Folded Corner 40">
            <a:extLst>
              <a:ext uri="{FF2B5EF4-FFF2-40B4-BE49-F238E27FC236}">
                <a16:creationId xmlns:a16="http://schemas.microsoft.com/office/drawing/2014/main" id="{54F3E924-D230-F9F5-33D6-1138C5683332}"/>
              </a:ext>
            </a:extLst>
          </p:cNvPr>
          <p:cNvSpPr/>
          <p:nvPr/>
        </p:nvSpPr>
        <p:spPr bwMode="auto">
          <a:xfrm>
            <a:off x="3923928" y="3587649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7DC17311-D626-77DD-95C6-C2911E503623}"/>
              </a:ext>
            </a:extLst>
          </p:cNvPr>
          <p:cNvSpPr/>
          <p:nvPr/>
        </p:nvSpPr>
        <p:spPr bwMode="auto">
          <a:xfrm>
            <a:off x="3779912" y="3872081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2" name="TextBox 42">
            <a:extLst>
              <a:ext uri="{FF2B5EF4-FFF2-40B4-BE49-F238E27FC236}">
                <a16:creationId xmlns:a16="http://schemas.microsoft.com/office/drawing/2014/main" id="{6E50970B-446D-D29A-0738-BAC39E694722}"/>
              </a:ext>
            </a:extLst>
          </p:cNvPr>
          <p:cNvSpPr txBox="1"/>
          <p:nvPr/>
        </p:nvSpPr>
        <p:spPr>
          <a:xfrm>
            <a:off x="3923928" y="35798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58" name="Straight Arrow Connector 14">
            <a:extLst>
              <a:ext uri="{FF2B5EF4-FFF2-40B4-BE49-F238E27FC236}">
                <a16:creationId xmlns:a16="http://schemas.microsoft.com/office/drawing/2014/main" id="{AF7E9D45-3B64-02EF-4904-7FE15C2FBE50}"/>
              </a:ext>
            </a:extLst>
          </p:cNvPr>
          <p:cNvCxnSpPr>
            <a:endCxn id="62" idx="0"/>
          </p:cNvCxnSpPr>
          <p:nvPr/>
        </p:nvCxnSpPr>
        <p:spPr bwMode="auto">
          <a:xfrm flipH="1">
            <a:off x="4206217" y="2914273"/>
            <a:ext cx="5743" cy="66560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1">
            <a:extLst>
              <a:ext uri="{FF2B5EF4-FFF2-40B4-BE49-F238E27FC236}">
                <a16:creationId xmlns:a16="http://schemas.microsoft.com/office/drawing/2014/main" id="{C444C9E5-9551-587E-7CD5-8DDD80A71EEA}"/>
              </a:ext>
            </a:extLst>
          </p:cNvPr>
          <p:cNvSpPr/>
          <p:nvPr/>
        </p:nvSpPr>
        <p:spPr bwMode="auto">
          <a:xfrm>
            <a:off x="3707904" y="3126045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5335DB05-B3DB-7DAC-7FA6-5E9E0BB93363}"/>
              </a:ext>
            </a:extLst>
          </p:cNvPr>
          <p:cNvSpPr txBox="1"/>
          <p:nvPr/>
        </p:nvSpPr>
        <p:spPr>
          <a:xfrm>
            <a:off x="2911945" y="542090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898525">
              <a:buFont typeface="+mj-lt"/>
              <a:buAutoNum type="arabicPeriod" startAt="3"/>
            </a:pPr>
            <a:r>
              <a:rPr lang="en-US" sz="1200" b="0" dirty="0"/>
              <a:t>Generate SCD 2007C5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C93034C6-BBB3-B391-E314-F8B702CAE49A}"/>
              </a:ext>
            </a:extLst>
          </p:cNvPr>
          <p:cNvGrpSpPr/>
          <p:nvPr/>
        </p:nvGrpSpPr>
        <p:grpSpPr>
          <a:xfrm>
            <a:off x="2911945" y="4137865"/>
            <a:ext cx="1347268" cy="558987"/>
            <a:chOff x="2911945" y="3906140"/>
            <a:chExt cx="1347268" cy="558987"/>
          </a:xfrm>
        </p:grpSpPr>
        <p:cxnSp>
          <p:nvCxnSpPr>
            <p:cNvPr id="69" name="Straight Arrow Connector 46">
              <a:extLst>
                <a:ext uri="{FF2B5EF4-FFF2-40B4-BE49-F238E27FC236}">
                  <a16:creationId xmlns:a16="http://schemas.microsoft.com/office/drawing/2014/main" id="{4FEF1A1F-4C47-87FB-81CF-B1BBEDE4F4B6}"/>
                </a:ext>
              </a:extLst>
            </p:cNvPr>
            <p:cNvCxnSpPr>
              <a:stCxn id="60" idx="2"/>
              <a:endCxn id="11" idx="3"/>
            </p:cNvCxnSpPr>
            <p:nvPr/>
          </p:nvCxnSpPr>
          <p:spPr bwMode="auto">
            <a:xfrm rot="5400000">
              <a:off x="3354909" y="3560823"/>
              <a:ext cx="461340" cy="1347268"/>
            </a:xfrm>
            <a:prstGeom prst="curved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54">
              <a:extLst>
                <a:ext uri="{FF2B5EF4-FFF2-40B4-BE49-F238E27FC236}">
                  <a16:creationId xmlns:a16="http://schemas.microsoft.com/office/drawing/2014/main" id="{971FCEE5-1631-0BC5-A875-DA2C6589312A}"/>
                </a:ext>
              </a:extLst>
            </p:cNvPr>
            <p:cNvSpPr/>
            <p:nvPr/>
          </p:nvSpPr>
          <p:spPr bwMode="auto">
            <a:xfrm>
              <a:off x="3338128" y="3906140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grpSp>
        <p:nvGrpSpPr>
          <p:cNvPr id="65" name="Group 90">
            <a:extLst>
              <a:ext uri="{FF2B5EF4-FFF2-40B4-BE49-F238E27FC236}">
                <a16:creationId xmlns:a16="http://schemas.microsoft.com/office/drawing/2014/main" id="{58289212-159E-6DAD-1BE7-4DAC8CED144C}"/>
              </a:ext>
            </a:extLst>
          </p:cNvPr>
          <p:cNvGrpSpPr/>
          <p:nvPr/>
        </p:nvGrpSpPr>
        <p:grpSpPr>
          <a:xfrm>
            <a:off x="4259212" y="4143876"/>
            <a:ext cx="1465411" cy="552976"/>
            <a:chOff x="4259212" y="3912151"/>
            <a:chExt cx="1465411" cy="552976"/>
          </a:xfrm>
        </p:grpSpPr>
        <p:cxnSp>
          <p:nvCxnSpPr>
            <p:cNvPr id="67" name="Straight Arrow Connector 46">
              <a:extLst>
                <a:ext uri="{FF2B5EF4-FFF2-40B4-BE49-F238E27FC236}">
                  <a16:creationId xmlns:a16="http://schemas.microsoft.com/office/drawing/2014/main" id="{F88F7099-2DFE-C296-086D-C928198959F9}"/>
                </a:ext>
              </a:extLst>
            </p:cNvPr>
            <p:cNvCxnSpPr>
              <a:stCxn id="60" idx="2"/>
              <a:endCxn id="15" idx="1"/>
            </p:cNvCxnSpPr>
            <p:nvPr/>
          </p:nvCxnSpPr>
          <p:spPr bwMode="auto">
            <a:xfrm rot="16200000" flipH="1">
              <a:off x="4761248" y="3501751"/>
              <a:ext cx="461340" cy="1465411"/>
            </a:xfrm>
            <a:prstGeom prst="curved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55">
              <a:extLst>
                <a:ext uri="{FF2B5EF4-FFF2-40B4-BE49-F238E27FC236}">
                  <a16:creationId xmlns:a16="http://schemas.microsoft.com/office/drawing/2014/main" id="{A0AEC107-78DA-5E3E-5ED1-B21F0DD87CC7}"/>
                </a:ext>
              </a:extLst>
            </p:cNvPr>
            <p:cNvSpPr/>
            <p:nvPr/>
          </p:nvSpPr>
          <p:spPr bwMode="auto">
            <a:xfrm>
              <a:off x="4932040" y="3912151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4b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66" name="TextBox 78">
            <a:extLst>
              <a:ext uri="{FF2B5EF4-FFF2-40B4-BE49-F238E27FC236}">
                <a16:creationId xmlns:a16="http://schemas.microsoft.com/office/drawing/2014/main" id="{FCB914B1-93C3-CDEB-3A6D-BD5B4FE7A565}"/>
              </a:ext>
            </a:extLst>
          </p:cNvPr>
          <p:cNvSpPr txBox="1"/>
          <p:nvPr/>
        </p:nvSpPr>
        <p:spPr>
          <a:xfrm>
            <a:off x="2911945" y="5758848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4"/>
            </a:pPr>
            <a:r>
              <a:rPr lang="en-US" dirty="0"/>
              <a:t>SCD import</a:t>
            </a:r>
          </a:p>
          <a:p>
            <a:pPr lvl="1"/>
            <a:r>
              <a:rPr lang="en-US" dirty="0"/>
              <a:t>IED tool A imports SCD 2007C5 </a:t>
            </a:r>
          </a:p>
          <a:p>
            <a:pPr lvl="1">
              <a:buAutoNum type="alphaLcPeriod" startAt="2"/>
            </a:pPr>
            <a:r>
              <a:rPr lang="en-US" dirty="0"/>
              <a:t>IED tool B imports SCD 2007C5 </a:t>
            </a:r>
          </a:p>
          <a:p>
            <a:pPr marL="366712" lvl="1" indent="0">
              <a:buNone/>
            </a:pPr>
            <a:r>
              <a:rPr lang="en-US" dirty="0"/>
              <a:t>(</a:t>
            </a:r>
            <a:r>
              <a:rPr lang="en-US" dirty="0" err="1"/>
              <a:t>mustUnderstand</a:t>
            </a:r>
            <a:r>
              <a:rPr lang="en-US" dirty="0"/>
              <a:t>/</a:t>
            </a:r>
            <a:r>
              <a:rPr lang="en-US" dirty="0" err="1"/>
              <a:t>mayIgnore</a:t>
            </a:r>
            <a:r>
              <a:rPr lang="en-US" dirty="0"/>
              <a:t>)</a:t>
            </a:r>
          </a:p>
        </p:txBody>
      </p:sp>
      <p:grpSp>
        <p:nvGrpSpPr>
          <p:cNvPr id="72" name="Group 87">
            <a:extLst>
              <a:ext uri="{FF2B5EF4-FFF2-40B4-BE49-F238E27FC236}">
                <a16:creationId xmlns:a16="http://schemas.microsoft.com/office/drawing/2014/main" id="{5462140F-852D-5975-4D77-9DDF473DBD44}"/>
              </a:ext>
            </a:extLst>
          </p:cNvPr>
          <p:cNvGrpSpPr/>
          <p:nvPr/>
        </p:nvGrpSpPr>
        <p:grpSpPr>
          <a:xfrm>
            <a:off x="1482322" y="2219798"/>
            <a:ext cx="2045810" cy="302955"/>
            <a:chOff x="1480905" y="2062070"/>
            <a:chExt cx="2045810" cy="302955"/>
          </a:xfrm>
        </p:grpSpPr>
        <p:cxnSp>
          <p:nvCxnSpPr>
            <p:cNvPr id="77" name="Straight Arrow Connector 49">
              <a:extLst>
                <a:ext uri="{FF2B5EF4-FFF2-40B4-BE49-F238E27FC236}">
                  <a16:creationId xmlns:a16="http://schemas.microsoft.com/office/drawing/2014/main" id="{5FC111C8-2F8C-FDF0-98C0-899E056F953C}"/>
                </a:ext>
              </a:extLst>
            </p:cNvPr>
            <p:cNvCxnSpPr>
              <a:stCxn id="25" idx="3"/>
              <a:endCxn id="7" idx="1"/>
            </p:cNvCxnSpPr>
            <p:nvPr/>
          </p:nvCxnSpPr>
          <p:spPr bwMode="auto">
            <a:xfrm>
              <a:off x="1480905" y="2222307"/>
              <a:ext cx="2045810" cy="1570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7DAA9CBF-6CD0-40C7-5D44-23D779B1153C}"/>
                </a:ext>
              </a:extLst>
            </p:cNvPr>
            <p:cNvSpPr/>
            <p:nvPr/>
          </p:nvSpPr>
          <p:spPr bwMode="auto">
            <a:xfrm>
              <a:off x="2021392" y="2062070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2a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grpSp>
        <p:nvGrpSpPr>
          <p:cNvPr id="73" name="Group 86">
            <a:extLst>
              <a:ext uri="{FF2B5EF4-FFF2-40B4-BE49-F238E27FC236}">
                <a16:creationId xmlns:a16="http://schemas.microsoft.com/office/drawing/2014/main" id="{FA7FE2B2-C622-197C-4180-9F40A09DE0B6}"/>
              </a:ext>
            </a:extLst>
          </p:cNvPr>
          <p:cNvGrpSpPr/>
          <p:nvPr/>
        </p:nvGrpSpPr>
        <p:grpSpPr>
          <a:xfrm>
            <a:off x="5108437" y="2027024"/>
            <a:ext cx="2237422" cy="302955"/>
            <a:chOff x="5107020" y="1869296"/>
            <a:chExt cx="2237422" cy="302955"/>
          </a:xfrm>
        </p:grpSpPr>
        <p:cxnSp>
          <p:nvCxnSpPr>
            <p:cNvPr id="75" name="Straight Arrow Connector 49">
              <a:extLst>
                <a:ext uri="{FF2B5EF4-FFF2-40B4-BE49-F238E27FC236}">
                  <a16:creationId xmlns:a16="http://schemas.microsoft.com/office/drawing/2014/main" id="{59A93A0F-4DEA-E1E1-E00D-F0D21CA84650}"/>
                </a:ext>
              </a:extLst>
            </p:cNvPr>
            <p:cNvCxnSpPr/>
            <p:nvPr/>
          </p:nvCxnSpPr>
          <p:spPr bwMode="auto">
            <a:xfrm flipH="1">
              <a:off x="5107020" y="2047136"/>
              <a:ext cx="2237422" cy="1074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Oval 53">
              <a:extLst>
                <a:ext uri="{FF2B5EF4-FFF2-40B4-BE49-F238E27FC236}">
                  <a16:creationId xmlns:a16="http://schemas.microsoft.com/office/drawing/2014/main" id="{A5714E5B-E9F1-895A-566F-CE22E3ED8218}"/>
                </a:ext>
              </a:extLst>
            </p:cNvPr>
            <p:cNvSpPr/>
            <p:nvPr/>
          </p:nvSpPr>
          <p:spPr bwMode="auto">
            <a:xfrm>
              <a:off x="6103909" y="1869296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6b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74" name="TextBox 79">
            <a:extLst>
              <a:ext uri="{FF2B5EF4-FFF2-40B4-BE49-F238E27FC236}">
                <a16:creationId xmlns:a16="http://schemas.microsoft.com/office/drawing/2014/main" id="{70233B5F-7B03-2B2F-4975-69FA801E3210}"/>
              </a:ext>
            </a:extLst>
          </p:cNvPr>
          <p:cNvSpPr txBox="1"/>
          <p:nvPr/>
        </p:nvSpPr>
        <p:spPr>
          <a:xfrm>
            <a:off x="108921" y="616530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2"/>
            </a:pPr>
            <a:r>
              <a:rPr lang="en-US" dirty="0"/>
              <a:t>System tool imports</a:t>
            </a:r>
          </a:p>
          <a:p>
            <a:pPr lvl="1"/>
            <a:r>
              <a:rPr lang="en-US" dirty="0"/>
              <a:t>ICD A</a:t>
            </a:r>
          </a:p>
        </p:txBody>
      </p:sp>
      <p:grpSp>
        <p:nvGrpSpPr>
          <p:cNvPr id="81" name="Group 92">
            <a:extLst>
              <a:ext uri="{FF2B5EF4-FFF2-40B4-BE49-F238E27FC236}">
                <a16:creationId xmlns:a16="http://schemas.microsoft.com/office/drawing/2014/main" id="{B96A5601-CF04-3446-CDC6-B543E62BFA49}"/>
              </a:ext>
            </a:extLst>
          </p:cNvPr>
          <p:cNvGrpSpPr/>
          <p:nvPr/>
        </p:nvGrpSpPr>
        <p:grpSpPr>
          <a:xfrm>
            <a:off x="2521710" y="2526493"/>
            <a:ext cx="1006423" cy="542025"/>
            <a:chOff x="2521710" y="2294768"/>
            <a:chExt cx="1006423" cy="542025"/>
          </a:xfrm>
        </p:grpSpPr>
        <p:cxnSp>
          <p:nvCxnSpPr>
            <p:cNvPr id="83" name="Straight Arrow Connector 49">
              <a:extLst>
                <a:ext uri="{FF2B5EF4-FFF2-40B4-BE49-F238E27FC236}">
                  <a16:creationId xmlns:a16="http://schemas.microsoft.com/office/drawing/2014/main" id="{42F59991-A710-F901-30A6-94B0FD00C563}"/>
                </a:ext>
              </a:extLst>
            </p:cNvPr>
            <p:cNvCxnSpPr/>
            <p:nvPr/>
          </p:nvCxnSpPr>
          <p:spPr bwMode="auto">
            <a:xfrm flipV="1">
              <a:off x="2521710" y="2294768"/>
              <a:ext cx="1006423" cy="5420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Oval 60">
              <a:extLst>
                <a:ext uri="{FF2B5EF4-FFF2-40B4-BE49-F238E27FC236}">
                  <a16:creationId xmlns:a16="http://schemas.microsoft.com/office/drawing/2014/main" id="{90E49C45-E68E-F811-F6A0-BDD831DDC000}"/>
                </a:ext>
              </a:extLst>
            </p:cNvPr>
            <p:cNvSpPr/>
            <p:nvPr/>
          </p:nvSpPr>
          <p:spPr bwMode="auto">
            <a:xfrm>
              <a:off x="2752828" y="2504337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82" name="TextBox 80">
            <a:extLst>
              <a:ext uri="{FF2B5EF4-FFF2-40B4-BE49-F238E27FC236}">
                <a16:creationId xmlns:a16="http://schemas.microsoft.com/office/drawing/2014/main" id="{752FFD1D-9DA0-11B6-86ED-EE74E2B6E06C}"/>
              </a:ext>
            </a:extLst>
          </p:cNvPr>
          <p:cNvSpPr txBox="1"/>
          <p:nvPr/>
        </p:nvSpPr>
        <p:spPr>
          <a:xfrm>
            <a:off x="6045353" y="6036989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715963">
              <a:buFont typeface="+mj-lt"/>
              <a:buAutoNum type="arabicPeriod" startAt="6"/>
            </a:pPr>
            <a:r>
              <a:rPr lang="en-US" sz="1200" b="0" dirty="0"/>
              <a:t>System tool imports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A 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 (upgrade to 2007C5)</a:t>
            </a:r>
          </a:p>
          <a:p>
            <a:pPr marL="625475" lvl="1" indent="-258763" defTabSz="715963">
              <a:buFont typeface="+mj-lt"/>
              <a:buAutoNum type="alphaLcPeriod"/>
            </a:pPr>
            <a:endParaRPr lang="en-US" sz="1200" b="0" dirty="0"/>
          </a:p>
        </p:txBody>
      </p:sp>
      <p:sp>
        <p:nvSpPr>
          <p:cNvPr id="88" name="Oval 74">
            <a:extLst>
              <a:ext uri="{FF2B5EF4-FFF2-40B4-BE49-F238E27FC236}">
                <a16:creationId xmlns:a16="http://schemas.microsoft.com/office/drawing/2014/main" id="{6C80F2E7-5B4F-9D30-FC9E-9480F3387F43}"/>
              </a:ext>
            </a:extLst>
          </p:cNvPr>
          <p:cNvSpPr/>
          <p:nvPr/>
        </p:nvSpPr>
        <p:spPr bwMode="auto">
          <a:xfrm>
            <a:off x="4355976" y="315200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89" name="TextBox 82">
            <a:extLst>
              <a:ext uri="{FF2B5EF4-FFF2-40B4-BE49-F238E27FC236}">
                <a16:creationId xmlns:a16="http://schemas.microsoft.com/office/drawing/2014/main" id="{EBACB7CF-8663-3FEE-1142-A7F8F78A032B}"/>
              </a:ext>
            </a:extLst>
          </p:cNvPr>
          <p:cNvSpPr txBox="1"/>
          <p:nvPr/>
        </p:nvSpPr>
        <p:spPr>
          <a:xfrm>
            <a:off x="6048672" y="6603380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715963">
              <a:buFont typeface="+mj-lt"/>
              <a:buAutoNum type="arabicPeriod" startAt="7"/>
            </a:pPr>
            <a:r>
              <a:rPr lang="en-US" sz="1200" b="0" dirty="0"/>
              <a:t>Export SCD…</a:t>
            </a:r>
          </a:p>
        </p:txBody>
      </p:sp>
      <p:sp>
        <p:nvSpPr>
          <p:cNvPr id="90" name="Line Callout 1 68">
            <a:extLst>
              <a:ext uri="{FF2B5EF4-FFF2-40B4-BE49-F238E27FC236}">
                <a16:creationId xmlns:a16="http://schemas.microsoft.com/office/drawing/2014/main" id="{B1E05EB1-35DF-2FE6-A2C5-7B966F6B342A}"/>
              </a:ext>
            </a:extLst>
          </p:cNvPr>
          <p:cNvSpPr/>
          <p:nvPr/>
        </p:nvSpPr>
        <p:spPr bwMode="auto">
          <a:xfrm>
            <a:off x="8091690" y="4784831"/>
            <a:ext cx="824472" cy="503590"/>
          </a:xfrm>
          <a:prstGeom prst="borderCallout1">
            <a:avLst>
              <a:gd name="adj1" fmla="val 52843"/>
              <a:gd name="adj2" fmla="val 4046"/>
              <a:gd name="adj3" fmla="val 51272"/>
              <a:gd name="adj4" fmla="val -136034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96" name="Folded Corner 40">
            <a:extLst>
              <a:ext uri="{FF2B5EF4-FFF2-40B4-BE49-F238E27FC236}">
                <a16:creationId xmlns:a16="http://schemas.microsoft.com/office/drawing/2014/main" id="{6A93301B-B73B-99C4-07E4-1F59B7AFC570}"/>
              </a:ext>
            </a:extLst>
          </p:cNvPr>
          <p:cNvSpPr/>
          <p:nvPr/>
        </p:nvSpPr>
        <p:spPr bwMode="auto">
          <a:xfrm>
            <a:off x="2771800" y="1141141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97" name="Rectangle 41">
            <a:extLst>
              <a:ext uri="{FF2B5EF4-FFF2-40B4-BE49-F238E27FC236}">
                <a16:creationId xmlns:a16="http://schemas.microsoft.com/office/drawing/2014/main" id="{8B143B3D-3DAE-AB66-C390-47630305053F}"/>
              </a:ext>
            </a:extLst>
          </p:cNvPr>
          <p:cNvSpPr/>
          <p:nvPr/>
        </p:nvSpPr>
        <p:spPr bwMode="auto">
          <a:xfrm>
            <a:off x="2627784" y="1425573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8" name="TextBox 42">
            <a:extLst>
              <a:ext uri="{FF2B5EF4-FFF2-40B4-BE49-F238E27FC236}">
                <a16:creationId xmlns:a16="http://schemas.microsoft.com/office/drawing/2014/main" id="{540F84BE-C5AE-FD5C-B526-0AB457EAE812}"/>
              </a:ext>
            </a:extLst>
          </p:cNvPr>
          <p:cNvSpPr txBox="1"/>
          <p:nvPr/>
        </p:nvSpPr>
        <p:spPr>
          <a:xfrm>
            <a:off x="2771800" y="113336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EB500F70-D21B-6A5C-D7BF-0F91626BC6D8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3442369" y="1387535"/>
            <a:ext cx="875916" cy="551001"/>
          </a:xfrm>
          <a:prstGeom prst="bentConnector2">
            <a:avLst/>
          </a:prstGeom>
          <a:ln w="19050"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50">
            <a:extLst>
              <a:ext uri="{FF2B5EF4-FFF2-40B4-BE49-F238E27FC236}">
                <a16:creationId xmlns:a16="http://schemas.microsoft.com/office/drawing/2014/main" id="{E3C1C49E-F8E9-FBCA-08B0-0D90E41B97A8}"/>
              </a:ext>
            </a:extLst>
          </p:cNvPr>
          <p:cNvSpPr/>
          <p:nvPr/>
        </p:nvSpPr>
        <p:spPr bwMode="auto">
          <a:xfrm>
            <a:off x="4139952" y="146986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rPr>
              <a:t>0</a:t>
            </a:r>
          </a:p>
        </p:txBody>
      </p:sp>
      <p:sp>
        <p:nvSpPr>
          <p:cNvPr id="105" name="TextBox 62">
            <a:extLst>
              <a:ext uri="{FF2B5EF4-FFF2-40B4-BE49-F238E27FC236}">
                <a16:creationId xmlns:a16="http://schemas.microsoft.com/office/drawing/2014/main" id="{7FB49664-FF56-8F23-4585-334A03B2F241}"/>
              </a:ext>
            </a:extLst>
          </p:cNvPr>
          <p:cNvSpPr txBox="1"/>
          <p:nvPr/>
        </p:nvSpPr>
        <p:spPr>
          <a:xfrm>
            <a:off x="143428" y="5285792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8525"/>
            <a:r>
              <a:rPr lang="en-US" sz="1200" b="0" dirty="0"/>
              <a:t>0. Import existing project by System tool</a:t>
            </a:r>
          </a:p>
          <a:p>
            <a:pPr defTabSz="898525"/>
            <a:r>
              <a:rPr lang="en-US" sz="1200" b="0" dirty="0"/>
              <a:t>(upgrade to 2007C5)</a:t>
            </a:r>
          </a:p>
        </p:txBody>
      </p:sp>
    </p:spTree>
    <p:extLst>
      <p:ext uri="{BB962C8B-B14F-4D97-AF65-F5344CB8AC3E}">
        <p14:creationId xmlns:p14="http://schemas.microsoft.com/office/powerpoint/2010/main" val="15612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0D1F2-CEAF-5BBB-B3D3-1EBBF963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of IEC 61850-6:AMD2 (alternative – </a:t>
            </a:r>
            <a:r>
              <a:rPr lang="fr-FR" dirty="0" err="1"/>
              <a:t>downgrading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Project workflows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B2D98-3A5F-FD9C-E27F-F05F78C8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675388"/>
            <a:ext cx="1012825" cy="354012"/>
          </a:xfrm>
        </p:spPr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5</a:t>
            </a:fld>
            <a:endParaRPr lang="en-GB" altLang="de-D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6CAF83-2200-24BF-7F3B-F0FC95717644}"/>
              </a:ext>
            </a:extLst>
          </p:cNvPr>
          <p:cNvSpPr txBox="1">
            <a:spLocks/>
          </p:cNvSpPr>
          <p:nvPr/>
        </p:nvSpPr>
        <p:spPr bwMode="auto">
          <a:xfrm>
            <a:off x="7951788" y="6603380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C9D9F"/>
                </a:solidFill>
                <a:latin typeface="Arial" charset="0"/>
                <a:ea typeface="Osaka" pitchFamily="-9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5pPr>
            <a:lvl6pPr marL="22860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6pPr>
            <a:lvl7pPr marL="27432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7pPr>
            <a:lvl8pPr marL="32004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8pPr>
            <a:lvl9pPr marL="36576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7F48885F-0F03-7A10-5C59-FD8B36FD6218}"/>
              </a:ext>
            </a:extLst>
          </p:cNvPr>
          <p:cNvSpPr/>
          <p:nvPr/>
        </p:nvSpPr>
        <p:spPr bwMode="auto">
          <a:xfrm>
            <a:off x="3528132" y="1938536"/>
            <a:ext cx="1580305" cy="9144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C9060B32-105E-EEFD-A9F9-DE5D789D1FCD}"/>
              </a:ext>
            </a:extLst>
          </p:cNvPr>
          <p:cNvSpPr/>
          <p:nvPr/>
        </p:nvSpPr>
        <p:spPr bwMode="auto">
          <a:xfrm>
            <a:off x="3637688" y="2490242"/>
            <a:ext cx="1388860" cy="24622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FCF8D4F6-E1EA-0F2F-995A-B9FFB7011C06}"/>
              </a:ext>
            </a:extLst>
          </p:cNvPr>
          <p:cNvSpPr txBox="1"/>
          <p:nvPr/>
        </p:nvSpPr>
        <p:spPr>
          <a:xfrm>
            <a:off x="3571926" y="2016383"/>
            <a:ext cx="1492716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System tool</a:t>
            </a: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0275560A-69B5-B580-FB20-FAB6BAA1B8A9}"/>
              </a:ext>
            </a:extLst>
          </p:cNvPr>
          <p:cNvSpPr/>
          <p:nvPr/>
        </p:nvSpPr>
        <p:spPr bwMode="auto">
          <a:xfrm>
            <a:off x="1331640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53D315B4-DA3C-4CF4-3D02-9CD9A04B1C04}"/>
              </a:ext>
            </a:extLst>
          </p:cNvPr>
          <p:cNvSpPr/>
          <p:nvPr/>
        </p:nvSpPr>
        <p:spPr bwMode="auto">
          <a:xfrm>
            <a:off x="1619672" y="4812853"/>
            <a:ext cx="90203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730E033C-C36C-C280-8DA3-B33B2E3B95B0}"/>
              </a:ext>
            </a:extLst>
          </p:cNvPr>
          <p:cNvSpPr txBox="1"/>
          <p:nvPr/>
        </p:nvSpPr>
        <p:spPr>
          <a:xfrm>
            <a:off x="1482322" y="4317499"/>
            <a:ext cx="12789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A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998CA687-CA0E-1A88-0307-F26DF4B37B0E}"/>
              </a:ext>
            </a:extLst>
          </p:cNvPr>
          <p:cNvSpPr/>
          <p:nvPr/>
        </p:nvSpPr>
        <p:spPr bwMode="auto">
          <a:xfrm>
            <a:off x="5724624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3CA0ADA3-F305-230A-F1A1-DCF2585389BE}"/>
              </a:ext>
            </a:extLst>
          </p:cNvPr>
          <p:cNvSpPr/>
          <p:nvPr/>
        </p:nvSpPr>
        <p:spPr bwMode="auto">
          <a:xfrm>
            <a:off x="5940152" y="4791358"/>
            <a:ext cx="89866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043B7A42-98C8-FFED-4B59-1E4B29833950}"/>
              </a:ext>
            </a:extLst>
          </p:cNvPr>
          <p:cNvSpPr txBox="1"/>
          <p:nvPr/>
        </p:nvSpPr>
        <p:spPr>
          <a:xfrm>
            <a:off x="5871010" y="4317499"/>
            <a:ext cx="12875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B</a:t>
            </a:r>
          </a:p>
        </p:txBody>
      </p:sp>
      <p:cxnSp>
        <p:nvCxnSpPr>
          <p:cNvPr id="29" name="Straight Arrow Connector 49">
            <a:extLst>
              <a:ext uri="{FF2B5EF4-FFF2-40B4-BE49-F238E27FC236}">
                <a16:creationId xmlns:a16="http://schemas.microsoft.com/office/drawing/2014/main" id="{6BC826BC-1DE6-26F3-932E-2C14979AE14E}"/>
              </a:ext>
            </a:extLst>
          </p:cNvPr>
          <p:cNvCxnSpPr>
            <a:stCxn id="15" idx="3"/>
          </p:cNvCxnSpPr>
          <p:nvPr/>
        </p:nvCxnSpPr>
        <p:spPr bwMode="auto">
          <a:xfrm flipV="1">
            <a:off x="7304929" y="2708920"/>
            <a:ext cx="376215" cy="198793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49">
            <a:extLst>
              <a:ext uri="{FF2B5EF4-FFF2-40B4-BE49-F238E27FC236}">
                <a16:creationId xmlns:a16="http://schemas.microsoft.com/office/drawing/2014/main" id="{EA72F0CE-F290-962A-FA38-C02519D20621}"/>
              </a:ext>
            </a:extLst>
          </p:cNvPr>
          <p:cNvSpPr/>
          <p:nvPr/>
        </p:nvSpPr>
        <p:spPr bwMode="auto">
          <a:xfrm>
            <a:off x="7513155" y="3398026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5b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C8E772E3-0B7B-7114-35B9-9B247E663779}"/>
              </a:ext>
            </a:extLst>
          </p:cNvPr>
          <p:cNvGrpSpPr/>
          <p:nvPr/>
        </p:nvGrpSpPr>
        <p:grpSpPr>
          <a:xfrm>
            <a:off x="755576" y="2041103"/>
            <a:ext cx="728253" cy="662863"/>
            <a:chOff x="755576" y="2318388"/>
            <a:chExt cx="728253" cy="662863"/>
          </a:xfrm>
        </p:grpSpPr>
        <p:sp>
          <p:nvSpPr>
            <p:cNvPr id="25" name="Folded Corner 34">
              <a:extLst>
                <a:ext uri="{FF2B5EF4-FFF2-40B4-BE49-F238E27FC236}">
                  <a16:creationId xmlns:a16="http://schemas.microsoft.com/office/drawing/2014/main" id="{D4556D12-4B63-D797-21C0-C60D918A208D}"/>
                </a:ext>
              </a:extLst>
            </p:cNvPr>
            <p:cNvSpPr/>
            <p:nvPr/>
          </p:nvSpPr>
          <p:spPr bwMode="auto">
            <a:xfrm>
              <a:off x="811753" y="2333388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40A58153-F3D3-B002-6C2B-97C0094D69BC}"/>
                </a:ext>
              </a:extLst>
            </p:cNvPr>
            <p:cNvSpPr/>
            <p:nvPr/>
          </p:nvSpPr>
          <p:spPr bwMode="auto">
            <a:xfrm>
              <a:off x="755576" y="2657523"/>
              <a:ext cx="710702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2007C5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26C6AD7F-248A-B503-CBD5-90AECE9999DA}"/>
                </a:ext>
              </a:extLst>
            </p:cNvPr>
            <p:cNvSpPr txBox="1"/>
            <p:nvPr/>
          </p:nvSpPr>
          <p:spPr>
            <a:xfrm>
              <a:off x="810247" y="231838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ICD B</a:t>
              </a:r>
            </a:p>
          </p:txBody>
        </p:sp>
      </p:grpSp>
      <p:cxnSp>
        <p:nvCxnSpPr>
          <p:cNvPr id="23" name="Straight Arrow Connector 49">
            <a:extLst>
              <a:ext uri="{FF2B5EF4-FFF2-40B4-BE49-F238E27FC236}">
                <a16:creationId xmlns:a16="http://schemas.microsoft.com/office/drawing/2014/main" id="{9A44FB95-11F9-396E-2C2A-FBD383555EE6}"/>
              </a:ext>
            </a:extLst>
          </p:cNvPr>
          <p:cNvCxnSpPr>
            <a:stCxn id="11" idx="1"/>
            <a:endCxn id="25" idx="2"/>
          </p:cNvCxnSpPr>
          <p:nvPr/>
        </p:nvCxnSpPr>
        <p:spPr bwMode="auto">
          <a:xfrm rot="10800000">
            <a:off x="1147038" y="2703966"/>
            <a:ext cx="184602" cy="205994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50">
            <a:extLst>
              <a:ext uri="{FF2B5EF4-FFF2-40B4-BE49-F238E27FC236}">
                <a16:creationId xmlns:a16="http://schemas.microsoft.com/office/drawing/2014/main" id="{1FDCE2C3-504F-87C3-2F42-643F0A6E2480}"/>
              </a:ext>
            </a:extLst>
          </p:cNvPr>
          <p:cNvSpPr/>
          <p:nvPr/>
        </p:nvSpPr>
        <p:spPr bwMode="auto">
          <a:xfrm>
            <a:off x="980215" y="339995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1a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069A954A-30FE-8F52-65A8-D73DE040E6CB}"/>
              </a:ext>
            </a:extLst>
          </p:cNvPr>
          <p:cNvSpPr txBox="1"/>
          <p:nvPr/>
        </p:nvSpPr>
        <p:spPr>
          <a:xfrm>
            <a:off x="107504" y="5703639"/>
            <a:ext cx="237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defTabSz="898525">
              <a:buFont typeface="+mj-lt"/>
              <a:buAutoNum type="arabicPeriod"/>
            </a:pPr>
            <a:r>
              <a:rPr lang="en-US" sz="1200" b="0" dirty="0"/>
              <a:t>Generate ICD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by IED tool A (2007C5)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6EEEB25A-ADCB-3B35-493D-385B4AD4E317}"/>
              </a:ext>
            </a:extLst>
          </p:cNvPr>
          <p:cNvGrpSpPr/>
          <p:nvPr/>
        </p:nvGrpSpPr>
        <p:grpSpPr>
          <a:xfrm>
            <a:off x="7371928" y="2006582"/>
            <a:ext cx="670569" cy="647863"/>
            <a:chOff x="1802124" y="3023230"/>
            <a:chExt cx="670569" cy="647863"/>
          </a:xfrm>
        </p:grpSpPr>
        <p:sp>
          <p:nvSpPr>
            <p:cNvPr id="49" name="Folded Corner 25">
              <a:extLst>
                <a:ext uri="{FF2B5EF4-FFF2-40B4-BE49-F238E27FC236}">
                  <a16:creationId xmlns:a16="http://schemas.microsoft.com/office/drawing/2014/main" id="{FDB15DBD-3E1D-F8AD-A912-96E315A6F6B3}"/>
                </a:ext>
              </a:extLst>
            </p:cNvPr>
            <p:cNvSpPr/>
            <p:nvPr/>
          </p:nvSpPr>
          <p:spPr bwMode="auto">
            <a:xfrm>
              <a:off x="1802124" y="3023230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CC283C6F-905F-9258-98E5-9A9EBC67CA9B}"/>
                </a:ext>
              </a:extLst>
            </p:cNvPr>
            <p:cNvSpPr/>
            <p:nvPr/>
          </p:nvSpPr>
          <p:spPr bwMode="auto">
            <a:xfrm>
              <a:off x="1831204" y="3436123"/>
              <a:ext cx="595676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2007B4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C08222A1-1B63-56CA-4F42-A5B44B66B28E}"/>
                </a:ext>
              </a:extLst>
            </p:cNvPr>
            <p:cNvSpPr txBox="1"/>
            <p:nvPr/>
          </p:nvSpPr>
          <p:spPr>
            <a:xfrm>
              <a:off x="1844026" y="3024980"/>
              <a:ext cx="586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IID A</a:t>
              </a:r>
            </a:p>
          </p:txBody>
        </p:sp>
      </p:grpSp>
      <p:grpSp>
        <p:nvGrpSpPr>
          <p:cNvPr id="36" name="Group 102">
            <a:extLst>
              <a:ext uri="{FF2B5EF4-FFF2-40B4-BE49-F238E27FC236}">
                <a16:creationId xmlns:a16="http://schemas.microsoft.com/office/drawing/2014/main" id="{573C3CC7-667E-3A80-DD7B-662ADAA9C028}"/>
              </a:ext>
            </a:extLst>
          </p:cNvPr>
          <p:cNvGrpSpPr/>
          <p:nvPr/>
        </p:nvGrpSpPr>
        <p:grpSpPr>
          <a:xfrm>
            <a:off x="1786508" y="2835043"/>
            <a:ext cx="670569" cy="1399485"/>
            <a:chOff x="1786508" y="2603318"/>
            <a:chExt cx="670569" cy="1476617"/>
          </a:xfrm>
        </p:grpSpPr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A66EE73A-6235-E5BE-DC4C-C1B15145FA94}"/>
                </a:ext>
              </a:extLst>
            </p:cNvPr>
            <p:cNvGrpSpPr/>
            <p:nvPr/>
          </p:nvGrpSpPr>
          <p:grpSpPr>
            <a:xfrm>
              <a:off x="1786508" y="2603318"/>
              <a:ext cx="670569" cy="647863"/>
              <a:chOff x="1786508" y="3179382"/>
              <a:chExt cx="670569" cy="647863"/>
            </a:xfrm>
          </p:grpSpPr>
          <p:sp>
            <p:nvSpPr>
              <p:cNvPr id="42" name="Folded Corner 31">
                <a:extLst>
                  <a:ext uri="{FF2B5EF4-FFF2-40B4-BE49-F238E27FC236}">
                    <a16:creationId xmlns:a16="http://schemas.microsoft.com/office/drawing/2014/main" id="{CD20C8AD-5A98-C864-9AC6-6874AB30FD8B}"/>
                  </a:ext>
                </a:extLst>
              </p:cNvPr>
              <p:cNvSpPr/>
              <p:nvPr/>
            </p:nvSpPr>
            <p:spPr bwMode="auto">
              <a:xfrm>
                <a:off x="1786508" y="3179382"/>
                <a:ext cx="670569" cy="647863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1" i="0" u="none" strike="noStrike" cap="none" normalizeH="0" baseline="0">
                  <a:ln>
                    <a:noFill/>
                  </a:ln>
                  <a:solidFill>
                    <a:srgbClr val="58585A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7FD06EBF-CBA8-E7EB-F1B7-B412B3B148EB}"/>
                  </a:ext>
                </a:extLst>
              </p:cNvPr>
              <p:cNvSpPr/>
              <p:nvPr/>
            </p:nvSpPr>
            <p:spPr bwMode="auto">
              <a:xfrm>
                <a:off x="1811717" y="3501008"/>
                <a:ext cx="600043" cy="1948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i="1" dirty="0">
                    <a:solidFill>
                      <a:schemeClr val="accent1">
                        <a:lumMod val="50000"/>
                      </a:schemeClr>
                    </a:solidFill>
                    <a:latin typeface="Arial" charset="0"/>
                  </a:rPr>
                  <a:t>2007C5</a:t>
                </a:r>
                <a:endParaRPr kumimoji="0" lang="en-US" sz="1200" b="1" i="1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20BD754F-F7AF-FFE9-CD21-BD8DA7A87026}"/>
                  </a:ext>
                </a:extLst>
              </p:cNvPr>
              <p:cNvSpPr txBox="1"/>
              <p:nvPr/>
            </p:nvSpPr>
            <p:spPr>
              <a:xfrm>
                <a:off x="1829886" y="3181132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IID B</a:t>
                </a:r>
              </a:p>
            </p:txBody>
          </p:sp>
        </p:grp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17B26CA9-DAA1-A5AE-194C-546E47128810}"/>
                </a:ext>
              </a:extLst>
            </p:cNvPr>
            <p:cNvGrpSpPr/>
            <p:nvPr/>
          </p:nvGrpSpPr>
          <p:grpSpPr>
            <a:xfrm>
              <a:off x="1956090" y="3251181"/>
              <a:ext cx="338956" cy="828754"/>
              <a:chOff x="1956090" y="3251181"/>
              <a:chExt cx="338956" cy="828754"/>
            </a:xfrm>
          </p:grpSpPr>
          <p:cxnSp>
            <p:nvCxnSpPr>
              <p:cNvPr id="40" name="Straight Arrow Connector 49">
                <a:extLst>
                  <a:ext uri="{FF2B5EF4-FFF2-40B4-BE49-F238E27FC236}">
                    <a16:creationId xmlns:a16="http://schemas.microsoft.com/office/drawing/2014/main" id="{BB5B3447-B940-427D-58A4-D276F6EC7316}"/>
                  </a:ext>
                </a:extLst>
              </p:cNvPr>
              <p:cNvCxnSpPr>
                <a:stCxn id="11" idx="0"/>
                <a:endCxn id="42" idx="2"/>
              </p:cNvCxnSpPr>
              <p:nvPr/>
            </p:nvCxnSpPr>
            <p:spPr bwMode="auto">
              <a:xfrm flipV="1">
                <a:off x="2121793" y="3251181"/>
                <a:ext cx="0" cy="8287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Oval 57">
                <a:extLst>
                  <a:ext uri="{FF2B5EF4-FFF2-40B4-BE49-F238E27FC236}">
                    <a16:creationId xmlns:a16="http://schemas.microsoft.com/office/drawing/2014/main" id="{DF884AEF-3419-A239-FB34-F4A3DFC17926}"/>
                  </a:ext>
                </a:extLst>
              </p:cNvPr>
              <p:cNvSpPr/>
              <p:nvPr/>
            </p:nvSpPr>
            <p:spPr bwMode="auto">
              <a:xfrm>
                <a:off x="1956090" y="3478075"/>
                <a:ext cx="338956" cy="302955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FF6600"/>
                </a:solidFill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FF0000"/>
                    </a:solidFill>
                    <a:latin typeface="Arial" charset="0"/>
                  </a:rPr>
                  <a:t>5a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</p:grpSp>
      </p:grpSp>
      <p:sp>
        <p:nvSpPr>
          <p:cNvPr id="37" name="TextBox 63">
            <a:extLst>
              <a:ext uri="{FF2B5EF4-FFF2-40B4-BE49-F238E27FC236}">
                <a16:creationId xmlns:a16="http://schemas.microsoft.com/office/drawing/2014/main" id="{F19F1335-58DB-EBED-8383-B18DCEC949A7}"/>
              </a:ext>
            </a:extLst>
          </p:cNvPr>
          <p:cNvSpPr txBox="1"/>
          <p:nvPr/>
        </p:nvSpPr>
        <p:spPr>
          <a:xfrm>
            <a:off x="6048672" y="5460925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898525">
              <a:buFont typeface="+mj-lt"/>
              <a:buAutoNum type="arabicPeriod" startAt="5"/>
            </a:pPr>
            <a:r>
              <a:rPr lang="en-US" sz="1200" b="0" dirty="0"/>
              <a:t>Generate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A (2007C5)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B (2007B4)</a:t>
            </a:r>
          </a:p>
        </p:txBody>
      </p:sp>
      <p:sp>
        <p:nvSpPr>
          <p:cNvPr id="52" name="Line Callout 1 68">
            <a:extLst>
              <a:ext uri="{FF2B5EF4-FFF2-40B4-BE49-F238E27FC236}">
                <a16:creationId xmlns:a16="http://schemas.microsoft.com/office/drawing/2014/main" id="{F67FDAA2-3E8A-B9E3-C128-7AF4C0BB7167}"/>
              </a:ext>
            </a:extLst>
          </p:cNvPr>
          <p:cNvSpPr/>
          <p:nvPr/>
        </p:nvSpPr>
        <p:spPr bwMode="auto">
          <a:xfrm>
            <a:off x="235164" y="4612726"/>
            <a:ext cx="808443" cy="503590"/>
          </a:xfrm>
          <a:prstGeom prst="borderCallout1">
            <a:avLst>
              <a:gd name="adj1" fmla="val 52843"/>
              <a:gd name="adj2" fmla="val 104264"/>
              <a:gd name="adj3" fmla="val 38146"/>
              <a:gd name="adj4" fmla="val 176030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60" name="Folded Corner 40">
            <a:extLst>
              <a:ext uri="{FF2B5EF4-FFF2-40B4-BE49-F238E27FC236}">
                <a16:creationId xmlns:a16="http://schemas.microsoft.com/office/drawing/2014/main" id="{54F3E924-D230-F9F5-33D6-1138C5683332}"/>
              </a:ext>
            </a:extLst>
          </p:cNvPr>
          <p:cNvSpPr/>
          <p:nvPr/>
        </p:nvSpPr>
        <p:spPr bwMode="auto">
          <a:xfrm>
            <a:off x="3456902" y="3587649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7DC17311-D626-77DD-95C6-C2911E503623}"/>
              </a:ext>
            </a:extLst>
          </p:cNvPr>
          <p:cNvSpPr/>
          <p:nvPr/>
        </p:nvSpPr>
        <p:spPr bwMode="auto">
          <a:xfrm>
            <a:off x="3335383" y="3872081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2" name="TextBox 42">
            <a:extLst>
              <a:ext uri="{FF2B5EF4-FFF2-40B4-BE49-F238E27FC236}">
                <a16:creationId xmlns:a16="http://schemas.microsoft.com/office/drawing/2014/main" id="{6E50970B-446D-D29A-0738-BAC39E694722}"/>
              </a:ext>
            </a:extLst>
          </p:cNvPr>
          <p:cNvSpPr txBox="1"/>
          <p:nvPr/>
        </p:nvSpPr>
        <p:spPr>
          <a:xfrm>
            <a:off x="3479399" y="35798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58" name="Straight Arrow Connector 14">
            <a:extLst>
              <a:ext uri="{FF2B5EF4-FFF2-40B4-BE49-F238E27FC236}">
                <a16:creationId xmlns:a16="http://schemas.microsoft.com/office/drawing/2014/main" id="{AF7E9D45-3B64-02EF-4904-7FE15C2FBE50}"/>
              </a:ext>
            </a:extLst>
          </p:cNvPr>
          <p:cNvCxnSpPr>
            <a:stCxn id="7" idx="2"/>
            <a:endCxn id="62" idx="0"/>
          </p:cNvCxnSpPr>
          <p:nvPr/>
        </p:nvCxnSpPr>
        <p:spPr bwMode="auto">
          <a:xfrm flipH="1">
            <a:off x="3761688" y="2852936"/>
            <a:ext cx="556597" cy="72693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1">
            <a:extLst>
              <a:ext uri="{FF2B5EF4-FFF2-40B4-BE49-F238E27FC236}">
                <a16:creationId xmlns:a16="http://schemas.microsoft.com/office/drawing/2014/main" id="{C444C9E5-9551-587E-7CD5-8DDD80A71EEA}"/>
              </a:ext>
            </a:extLst>
          </p:cNvPr>
          <p:cNvSpPr/>
          <p:nvPr/>
        </p:nvSpPr>
        <p:spPr bwMode="auto">
          <a:xfrm>
            <a:off x="3707904" y="3126045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3a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5335DB05-B3DB-7DAC-7FA6-5E9E0BB93363}"/>
              </a:ext>
            </a:extLst>
          </p:cNvPr>
          <p:cNvSpPr txBox="1"/>
          <p:nvPr/>
        </p:nvSpPr>
        <p:spPr>
          <a:xfrm>
            <a:off x="2911945" y="5158933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898525">
              <a:buFont typeface="+mj-lt"/>
              <a:buAutoNum type="arabicPeriod" startAt="3"/>
            </a:pPr>
            <a:r>
              <a:rPr lang="en-US" sz="1200" b="0" dirty="0"/>
              <a:t>Generate SCD </a:t>
            </a:r>
          </a:p>
          <a:p>
            <a:pPr marL="685800" lvl="1" indent="-228600" defTabSz="898525">
              <a:buAutoNum type="alphaLcPeriod"/>
            </a:pPr>
            <a:r>
              <a:rPr lang="en-US" sz="1200" b="0" dirty="0"/>
              <a:t>2007C5</a:t>
            </a:r>
          </a:p>
          <a:p>
            <a:pPr marL="685800" lvl="1" indent="-228600" defTabSz="898525">
              <a:buAutoNum type="alphaLcPeriod"/>
            </a:pPr>
            <a:r>
              <a:rPr lang="en-US" sz="1200" b="0" dirty="0"/>
              <a:t>200B4 (downgraded rules)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C93034C6-BBB3-B391-E314-F8B702CAE49A}"/>
              </a:ext>
            </a:extLst>
          </p:cNvPr>
          <p:cNvGrpSpPr/>
          <p:nvPr/>
        </p:nvGrpSpPr>
        <p:grpSpPr>
          <a:xfrm>
            <a:off x="2911945" y="4246727"/>
            <a:ext cx="880242" cy="461340"/>
            <a:chOff x="2911945" y="4003787"/>
            <a:chExt cx="880242" cy="461340"/>
          </a:xfrm>
        </p:grpSpPr>
        <p:cxnSp>
          <p:nvCxnSpPr>
            <p:cNvPr id="69" name="Straight Arrow Connector 46">
              <a:extLst>
                <a:ext uri="{FF2B5EF4-FFF2-40B4-BE49-F238E27FC236}">
                  <a16:creationId xmlns:a16="http://schemas.microsoft.com/office/drawing/2014/main" id="{4FEF1A1F-4C47-87FB-81CF-B1BBEDE4F4B6}"/>
                </a:ext>
              </a:extLst>
            </p:cNvPr>
            <p:cNvCxnSpPr>
              <a:cxnSpLocks/>
              <a:stCxn id="60" idx="2"/>
              <a:endCxn id="11" idx="3"/>
            </p:cNvCxnSpPr>
            <p:nvPr/>
          </p:nvCxnSpPr>
          <p:spPr bwMode="auto">
            <a:xfrm rot="5400000">
              <a:off x="3121396" y="3794336"/>
              <a:ext cx="461340" cy="880242"/>
            </a:xfrm>
            <a:prstGeom prst="curved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54">
              <a:extLst>
                <a:ext uri="{FF2B5EF4-FFF2-40B4-BE49-F238E27FC236}">
                  <a16:creationId xmlns:a16="http://schemas.microsoft.com/office/drawing/2014/main" id="{971FCEE5-1631-0BC5-A875-DA2C6589312A}"/>
                </a:ext>
              </a:extLst>
            </p:cNvPr>
            <p:cNvSpPr/>
            <p:nvPr/>
          </p:nvSpPr>
          <p:spPr bwMode="auto">
            <a:xfrm>
              <a:off x="3338128" y="4107241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cxnSp>
        <p:nvCxnSpPr>
          <p:cNvPr id="67" name="Straight Arrow Connector 46">
            <a:extLst>
              <a:ext uri="{FF2B5EF4-FFF2-40B4-BE49-F238E27FC236}">
                <a16:creationId xmlns:a16="http://schemas.microsoft.com/office/drawing/2014/main" id="{F88F7099-2DFE-C296-086D-C928198959F9}"/>
              </a:ext>
            </a:extLst>
          </p:cNvPr>
          <p:cNvCxnSpPr>
            <a:stCxn id="60" idx="2"/>
            <a:endCxn id="15" idx="1"/>
          </p:cNvCxnSpPr>
          <p:nvPr/>
        </p:nvCxnSpPr>
        <p:spPr bwMode="auto">
          <a:xfrm rot="16200000" flipH="1">
            <a:off x="4985750" y="3957978"/>
            <a:ext cx="461340" cy="1016407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78">
            <a:extLst>
              <a:ext uri="{FF2B5EF4-FFF2-40B4-BE49-F238E27FC236}">
                <a16:creationId xmlns:a16="http://schemas.microsoft.com/office/drawing/2014/main" id="{FCB914B1-93C3-CDEB-3A6D-BD5B4FE7A565}"/>
              </a:ext>
            </a:extLst>
          </p:cNvPr>
          <p:cNvSpPr txBox="1"/>
          <p:nvPr/>
        </p:nvSpPr>
        <p:spPr>
          <a:xfrm>
            <a:off x="2911945" y="5758848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4"/>
            </a:pPr>
            <a:r>
              <a:rPr lang="en-US" dirty="0"/>
              <a:t>SCD import</a:t>
            </a:r>
          </a:p>
          <a:p>
            <a:pPr lvl="1"/>
            <a:r>
              <a:rPr lang="en-US" dirty="0"/>
              <a:t>IED tool A imports SCD 2007C5 </a:t>
            </a:r>
          </a:p>
          <a:p>
            <a:pPr lvl="1">
              <a:buAutoNum type="alphaLcPeriod" startAt="2"/>
            </a:pPr>
            <a:r>
              <a:rPr lang="en-US" dirty="0"/>
              <a:t>IED tool B imports SCD 2007B4 </a:t>
            </a:r>
          </a:p>
        </p:txBody>
      </p:sp>
      <p:grpSp>
        <p:nvGrpSpPr>
          <p:cNvPr id="72" name="Group 87">
            <a:extLst>
              <a:ext uri="{FF2B5EF4-FFF2-40B4-BE49-F238E27FC236}">
                <a16:creationId xmlns:a16="http://schemas.microsoft.com/office/drawing/2014/main" id="{5462140F-852D-5975-4D77-9DDF473DBD44}"/>
              </a:ext>
            </a:extLst>
          </p:cNvPr>
          <p:cNvGrpSpPr/>
          <p:nvPr/>
        </p:nvGrpSpPr>
        <p:grpSpPr>
          <a:xfrm>
            <a:off x="1482322" y="2219798"/>
            <a:ext cx="2045810" cy="302955"/>
            <a:chOff x="1480905" y="2062070"/>
            <a:chExt cx="2045810" cy="302955"/>
          </a:xfrm>
        </p:grpSpPr>
        <p:cxnSp>
          <p:nvCxnSpPr>
            <p:cNvPr id="77" name="Straight Arrow Connector 49">
              <a:extLst>
                <a:ext uri="{FF2B5EF4-FFF2-40B4-BE49-F238E27FC236}">
                  <a16:creationId xmlns:a16="http://schemas.microsoft.com/office/drawing/2014/main" id="{5FC111C8-2F8C-FDF0-98C0-899E056F953C}"/>
                </a:ext>
              </a:extLst>
            </p:cNvPr>
            <p:cNvCxnSpPr>
              <a:stCxn id="25" idx="3"/>
              <a:endCxn id="7" idx="1"/>
            </p:cNvCxnSpPr>
            <p:nvPr/>
          </p:nvCxnSpPr>
          <p:spPr bwMode="auto">
            <a:xfrm>
              <a:off x="1480905" y="2222307"/>
              <a:ext cx="2045810" cy="1570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7DAA9CBF-6CD0-40C7-5D44-23D779B1153C}"/>
                </a:ext>
              </a:extLst>
            </p:cNvPr>
            <p:cNvSpPr/>
            <p:nvPr/>
          </p:nvSpPr>
          <p:spPr bwMode="auto">
            <a:xfrm>
              <a:off x="2021392" y="2062070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2a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grpSp>
        <p:nvGrpSpPr>
          <p:cNvPr id="73" name="Group 86">
            <a:extLst>
              <a:ext uri="{FF2B5EF4-FFF2-40B4-BE49-F238E27FC236}">
                <a16:creationId xmlns:a16="http://schemas.microsoft.com/office/drawing/2014/main" id="{FA7FE2B2-C622-197C-4180-9F40A09DE0B6}"/>
              </a:ext>
            </a:extLst>
          </p:cNvPr>
          <p:cNvGrpSpPr/>
          <p:nvPr/>
        </p:nvGrpSpPr>
        <p:grpSpPr>
          <a:xfrm>
            <a:off x="5108437" y="2027024"/>
            <a:ext cx="2237422" cy="302955"/>
            <a:chOff x="5107020" y="1869296"/>
            <a:chExt cx="2237422" cy="302955"/>
          </a:xfrm>
        </p:grpSpPr>
        <p:cxnSp>
          <p:nvCxnSpPr>
            <p:cNvPr id="75" name="Straight Arrow Connector 49">
              <a:extLst>
                <a:ext uri="{FF2B5EF4-FFF2-40B4-BE49-F238E27FC236}">
                  <a16:creationId xmlns:a16="http://schemas.microsoft.com/office/drawing/2014/main" id="{59A93A0F-4DEA-E1E1-E00D-F0D21CA84650}"/>
                </a:ext>
              </a:extLst>
            </p:cNvPr>
            <p:cNvCxnSpPr/>
            <p:nvPr/>
          </p:nvCxnSpPr>
          <p:spPr bwMode="auto">
            <a:xfrm flipH="1">
              <a:off x="5107020" y="2047136"/>
              <a:ext cx="2237422" cy="1074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Oval 53">
              <a:extLst>
                <a:ext uri="{FF2B5EF4-FFF2-40B4-BE49-F238E27FC236}">
                  <a16:creationId xmlns:a16="http://schemas.microsoft.com/office/drawing/2014/main" id="{A5714E5B-E9F1-895A-566F-CE22E3ED8218}"/>
                </a:ext>
              </a:extLst>
            </p:cNvPr>
            <p:cNvSpPr/>
            <p:nvPr/>
          </p:nvSpPr>
          <p:spPr bwMode="auto">
            <a:xfrm>
              <a:off x="6103909" y="1869296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6b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74" name="TextBox 79">
            <a:extLst>
              <a:ext uri="{FF2B5EF4-FFF2-40B4-BE49-F238E27FC236}">
                <a16:creationId xmlns:a16="http://schemas.microsoft.com/office/drawing/2014/main" id="{70233B5F-7B03-2B2F-4975-69FA801E3210}"/>
              </a:ext>
            </a:extLst>
          </p:cNvPr>
          <p:cNvSpPr txBox="1"/>
          <p:nvPr/>
        </p:nvSpPr>
        <p:spPr>
          <a:xfrm>
            <a:off x="108921" y="616530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2"/>
            </a:pPr>
            <a:r>
              <a:rPr lang="en-US" dirty="0"/>
              <a:t>System tool imports</a:t>
            </a:r>
          </a:p>
          <a:p>
            <a:pPr lvl="1"/>
            <a:r>
              <a:rPr lang="en-US" dirty="0"/>
              <a:t>ICD A</a:t>
            </a:r>
          </a:p>
        </p:txBody>
      </p:sp>
      <p:grpSp>
        <p:nvGrpSpPr>
          <p:cNvPr id="81" name="Group 92">
            <a:extLst>
              <a:ext uri="{FF2B5EF4-FFF2-40B4-BE49-F238E27FC236}">
                <a16:creationId xmlns:a16="http://schemas.microsoft.com/office/drawing/2014/main" id="{B96A5601-CF04-3446-CDC6-B543E62BFA49}"/>
              </a:ext>
            </a:extLst>
          </p:cNvPr>
          <p:cNvGrpSpPr/>
          <p:nvPr/>
        </p:nvGrpSpPr>
        <p:grpSpPr>
          <a:xfrm>
            <a:off x="2521710" y="2526493"/>
            <a:ext cx="1006423" cy="542025"/>
            <a:chOff x="2521710" y="2294768"/>
            <a:chExt cx="1006423" cy="542025"/>
          </a:xfrm>
        </p:grpSpPr>
        <p:cxnSp>
          <p:nvCxnSpPr>
            <p:cNvPr id="83" name="Straight Arrow Connector 49">
              <a:extLst>
                <a:ext uri="{FF2B5EF4-FFF2-40B4-BE49-F238E27FC236}">
                  <a16:creationId xmlns:a16="http://schemas.microsoft.com/office/drawing/2014/main" id="{42F59991-A710-F901-30A6-94B0FD00C563}"/>
                </a:ext>
              </a:extLst>
            </p:cNvPr>
            <p:cNvCxnSpPr/>
            <p:nvPr/>
          </p:nvCxnSpPr>
          <p:spPr bwMode="auto">
            <a:xfrm flipV="1">
              <a:off x="2521710" y="2294768"/>
              <a:ext cx="1006423" cy="5420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Oval 60">
              <a:extLst>
                <a:ext uri="{FF2B5EF4-FFF2-40B4-BE49-F238E27FC236}">
                  <a16:creationId xmlns:a16="http://schemas.microsoft.com/office/drawing/2014/main" id="{90E49C45-E68E-F811-F6A0-BDD831DDC000}"/>
                </a:ext>
              </a:extLst>
            </p:cNvPr>
            <p:cNvSpPr/>
            <p:nvPr/>
          </p:nvSpPr>
          <p:spPr bwMode="auto">
            <a:xfrm>
              <a:off x="2752828" y="2504337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82" name="TextBox 80">
            <a:extLst>
              <a:ext uri="{FF2B5EF4-FFF2-40B4-BE49-F238E27FC236}">
                <a16:creationId xmlns:a16="http://schemas.microsoft.com/office/drawing/2014/main" id="{752FFD1D-9DA0-11B6-86ED-EE74E2B6E06C}"/>
              </a:ext>
            </a:extLst>
          </p:cNvPr>
          <p:cNvSpPr txBox="1"/>
          <p:nvPr/>
        </p:nvSpPr>
        <p:spPr>
          <a:xfrm>
            <a:off x="6045353" y="6036989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715963">
              <a:buFont typeface="+mj-lt"/>
              <a:buAutoNum type="arabicPeriod" startAt="6"/>
            </a:pPr>
            <a:r>
              <a:rPr lang="en-US" sz="1200" b="0" dirty="0"/>
              <a:t>System tool imports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A 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 (upgrade to 2007C5)</a:t>
            </a:r>
          </a:p>
          <a:p>
            <a:pPr marL="625475" lvl="1" indent="-258763" defTabSz="715963">
              <a:buFont typeface="+mj-lt"/>
              <a:buAutoNum type="alphaLcPeriod"/>
            </a:pPr>
            <a:endParaRPr lang="en-US" sz="1200" b="0" dirty="0"/>
          </a:p>
        </p:txBody>
      </p:sp>
      <p:sp>
        <p:nvSpPr>
          <p:cNvPr id="90" name="Line Callout 1 68">
            <a:extLst>
              <a:ext uri="{FF2B5EF4-FFF2-40B4-BE49-F238E27FC236}">
                <a16:creationId xmlns:a16="http://schemas.microsoft.com/office/drawing/2014/main" id="{B1E05EB1-35DF-2FE6-A2C5-7B966F6B342A}"/>
              </a:ext>
            </a:extLst>
          </p:cNvPr>
          <p:cNvSpPr/>
          <p:nvPr/>
        </p:nvSpPr>
        <p:spPr bwMode="auto">
          <a:xfrm>
            <a:off x="8091690" y="4784831"/>
            <a:ext cx="824472" cy="503590"/>
          </a:xfrm>
          <a:prstGeom prst="borderCallout1">
            <a:avLst>
              <a:gd name="adj1" fmla="val 52843"/>
              <a:gd name="adj2" fmla="val 4046"/>
              <a:gd name="adj3" fmla="val 51272"/>
              <a:gd name="adj4" fmla="val -136034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96" name="Folded Corner 40">
            <a:extLst>
              <a:ext uri="{FF2B5EF4-FFF2-40B4-BE49-F238E27FC236}">
                <a16:creationId xmlns:a16="http://schemas.microsoft.com/office/drawing/2014/main" id="{6A93301B-B73B-99C4-07E4-1F59B7AFC570}"/>
              </a:ext>
            </a:extLst>
          </p:cNvPr>
          <p:cNvSpPr/>
          <p:nvPr/>
        </p:nvSpPr>
        <p:spPr bwMode="auto">
          <a:xfrm>
            <a:off x="2771800" y="1141141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97" name="Rectangle 41">
            <a:extLst>
              <a:ext uri="{FF2B5EF4-FFF2-40B4-BE49-F238E27FC236}">
                <a16:creationId xmlns:a16="http://schemas.microsoft.com/office/drawing/2014/main" id="{8B143B3D-3DAE-AB66-C390-47630305053F}"/>
              </a:ext>
            </a:extLst>
          </p:cNvPr>
          <p:cNvSpPr/>
          <p:nvPr/>
        </p:nvSpPr>
        <p:spPr bwMode="auto">
          <a:xfrm>
            <a:off x="2627784" y="1425573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8" name="TextBox 42">
            <a:extLst>
              <a:ext uri="{FF2B5EF4-FFF2-40B4-BE49-F238E27FC236}">
                <a16:creationId xmlns:a16="http://schemas.microsoft.com/office/drawing/2014/main" id="{540F84BE-C5AE-FD5C-B526-0AB457EAE812}"/>
              </a:ext>
            </a:extLst>
          </p:cNvPr>
          <p:cNvSpPr txBox="1"/>
          <p:nvPr/>
        </p:nvSpPr>
        <p:spPr>
          <a:xfrm>
            <a:off x="2771800" y="113336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EB500F70-D21B-6A5C-D7BF-0F91626BC6D8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3442369" y="1387535"/>
            <a:ext cx="875916" cy="551001"/>
          </a:xfrm>
          <a:prstGeom prst="bentConnector2">
            <a:avLst/>
          </a:prstGeom>
          <a:ln w="19050"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50">
            <a:extLst>
              <a:ext uri="{FF2B5EF4-FFF2-40B4-BE49-F238E27FC236}">
                <a16:creationId xmlns:a16="http://schemas.microsoft.com/office/drawing/2014/main" id="{E3C1C49E-F8E9-FBCA-08B0-0D90E41B97A8}"/>
              </a:ext>
            </a:extLst>
          </p:cNvPr>
          <p:cNvSpPr/>
          <p:nvPr/>
        </p:nvSpPr>
        <p:spPr bwMode="auto">
          <a:xfrm>
            <a:off x="4139952" y="146986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rPr>
              <a:t>0</a:t>
            </a:r>
          </a:p>
        </p:txBody>
      </p:sp>
      <p:sp>
        <p:nvSpPr>
          <p:cNvPr id="105" name="TextBox 62">
            <a:extLst>
              <a:ext uri="{FF2B5EF4-FFF2-40B4-BE49-F238E27FC236}">
                <a16:creationId xmlns:a16="http://schemas.microsoft.com/office/drawing/2014/main" id="{7FB49664-FF56-8F23-4585-334A03B2F241}"/>
              </a:ext>
            </a:extLst>
          </p:cNvPr>
          <p:cNvSpPr txBox="1"/>
          <p:nvPr/>
        </p:nvSpPr>
        <p:spPr>
          <a:xfrm>
            <a:off x="143428" y="5285792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8525"/>
            <a:r>
              <a:rPr lang="en-US" sz="1200" b="0" dirty="0"/>
              <a:t>0. Import existing project by System tool</a:t>
            </a:r>
          </a:p>
          <a:p>
            <a:pPr defTabSz="898525"/>
            <a:r>
              <a:rPr lang="en-US" sz="1200" b="0" dirty="0"/>
              <a:t>(upgrade to 2007C5)</a:t>
            </a:r>
          </a:p>
        </p:txBody>
      </p:sp>
      <p:sp>
        <p:nvSpPr>
          <p:cNvPr id="3" name="Folded Corner 40">
            <a:extLst>
              <a:ext uri="{FF2B5EF4-FFF2-40B4-BE49-F238E27FC236}">
                <a16:creationId xmlns:a16="http://schemas.microsoft.com/office/drawing/2014/main" id="{C22B1A10-95C9-380D-00F8-120128F3E276}"/>
              </a:ext>
            </a:extLst>
          </p:cNvPr>
          <p:cNvSpPr/>
          <p:nvPr/>
        </p:nvSpPr>
        <p:spPr bwMode="auto">
          <a:xfrm>
            <a:off x="4403430" y="3603219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57468DA-41BD-2558-7986-196B8FE60A2D}"/>
              </a:ext>
            </a:extLst>
          </p:cNvPr>
          <p:cNvSpPr/>
          <p:nvPr/>
        </p:nvSpPr>
        <p:spPr bwMode="auto">
          <a:xfrm>
            <a:off x="4281911" y="3887651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38BD8D-EDE9-DF29-40CB-56FB2B889D02}"/>
              </a:ext>
            </a:extLst>
          </p:cNvPr>
          <p:cNvSpPr txBox="1"/>
          <p:nvPr/>
        </p:nvSpPr>
        <p:spPr>
          <a:xfrm>
            <a:off x="4425927" y="359544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9CFB7BB0-B12D-69CA-C45E-AB8CFD41E45A}"/>
              </a:ext>
            </a:extLst>
          </p:cNvPr>
          <p:cNvCxnSpPr>
            <a:stCxn id="7" idx="2"/>
            <a:endCxn id="10" idx="0"/>
          </p:cNvCxnSpPr>
          <p:nvPr/>
        </p:nvCxnSpPr>
        <p:spPr bwMode="auto">
          <a:xfrm>
            <a:off x="4318285" y="2852936"/>
            <a:ext cx="389931" cy="74250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Oval 74">
            <a:extLst>
              <a:ext uri="{FF2B5EF4-FFF2-40B4-BE49-F238E27FC236}">
                <a16:creationId xmlns:a16="http://schemas.microsoft.com/office/drawing/2014/main" id="{6C80F2E7-5B4F-9D30-FC9E-9480F3387F43}"/>
              </a:ext>
            </a:extLst>
          </p:cNvPr>
          <p:cNvSpPr/>
          <p:nvPr/>
        </p:nvSpPr>
        <p:spPr bwMode="auto">
          <a:xfrm>
            <a:off x="4427984" y="315200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rPr>
              <a:t>3b</a:t>
            </a:r>
          </a:p>
        </p:txBody>
      </p:sp>
      <p:sp>
        <p:nvSpPr>
          <p:cNvPr id="28" name="Oval 74">
            <a:extLst>
              <a:ext uri="{FF2B5EF4-FFF2-40B4-BE49-F238E27FC236}">
                <a16:creationId xmlns:a16="http://schemas.microsoft.com/office/drawing/2014/main" id="{6AECAB8A-4CFE-8BBC-FD37-D1071A4E9D3F}"/>
              </a:ext>
            </a:extLst>
          </p:cNvPr>
          <p:cNvSpPr/>
          <p:nvPr/>
        </p:nvSpPr>
        <p:spPr bwMode="auto">
          <a:xfrm>
            <a:off x="4823983" y="4384036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113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0D1F2-CEAF-5BBB-B3D3-1EBBF963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of IEC 61850-6:AMD2</a:t>
            </a:r>
            <a:br>
              <a:rPr lang="fr-FR" dirty="0"/>
            </a:br>
            <a:r>
              <a:rPr lang="fr-FR" dirty="0"/>
              <a:t>Project workflows –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SCL 2007B4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B2D98-3A5F-FD9C-E27F-F05F78C8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675388"/>
            <a:ext cx="1012825" cy="354012"/>
          </a:xfrm>
        </p:spPr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6</a:t>
            </a:fld>
            <a:endParaRPr lang="en-GB" altLang="de-DE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6CAF83-2200-24BF-7F3B-F0FC95717644}"/>
              </a:ext>
            </a:extLst>
          </p:cNvPr>
          <p:cNvSpPr txBox="1">
            <a:spLocks/>
          </p:cNvSpPr>
          <p:nvPr/>
        </p:nvSpPr>
        <p:spPr bwMode="auto">
          <a:xfrm>
            <a:off x="7951788" y="6603380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C9D9F"/>
                </a:solidFill>
                <a:latin typeface="Arial" charset="0"/>
                <a:ea typeface="Osaka" pitchFamily="-9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5pPr>
            <a:lvl6pPr marL="22860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6pPr>
            <a:lvl7pPr marL="27432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7pPr>
            <a:lvl8pPr marL="32004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8pPr>
            <a:lvl9pPr marL="3657600" algn="l" defTabSz="914400" rtl="0" eaLnBrk="1" latinLnBrk="0" hangingPunct="1">
              <a:defRPr sz="3800" b="1" kern="1200">
                <a:solidFill>
                  <a:srgbClr val="58585A"/>
                </a:solidFill>
                <a:latin typeface="Arial" pitchFamily="34" charset="0"/>
                <a:ea typeface="Osaka" pitchFamily="-92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7F48885F-0F03-7A10-5C59-FD8B36FD6218}"/>
              </a:ext>
            </a:extLst>
          </p:cNvPr>
          <p:cNvSpPr/>
          <p:nvPr/>
        </p:nvSpPr>
        <p:spPr bwMode="auto">
          <a:xfrm>
            <a:off x="3528132" y="1938536"/>
            <a:ext cx="1580305" cy="9144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C9060B32-105E-EEFD-A9F9-DE5D789D1FCD}"/>
              </a:ext>
            </a:extLst>
          </p:cNvPr>
          <p:cNvSpPr/>
          <p:nvPr/>
        </p:nvSpPr>
        <p:spPr bwMode="auto">
          <a:xfrm>
            <a:off x="3637688" y="2490242"/>
            <a:ext cx="1388860" cy="24622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FCF8D4F6-E1EA-0F2F-995A-B9FFB7011C06}"/>
              </a:ext>
            </a:extLst>
          </p:cNvPr>
          <p:cNvSpPr txBox="1"/>
          <p:nvPr/>
        </p:nvSpPr>
        <p:spPr>
          <a:xfrm>
            <a:off x="3571926" y="2016383"/>
            <a:ext cx="1492716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System tool</a:t>
            </a: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0275560A-69B5-B580-FB20-FAB6BAA1B8A9}"/>
              </a:ext>
            </a:extLst>
          </p:cNvPr>
          <p:cNvSpPr/>
          <p:nvPr/>
        </p:nvSpPr>
        <p:spPr bwMode="auto">
          <a:xfrm>
            <a:off x="1331640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53D315B4-DA3C-4CF4-3D02-9CD9A04B1C04}"/>
              </a:ext>
            </a:extLst>
          </p:cNvPr>
          <p:cNvSpPr/>
          <p:nvPr/>
        </p:nvSpPr>
        <p:spPr bwMode="auto">
          <a:xfrm>
            <a:off x="1619672" y="4812853"/>
            <a:ext cx="90203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2007C5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730E033C-C36C-C280-8DA3-B33B2E3B95B0}"/>
              </a:ext>
            </a:extLst>
          </p:cNvPr>
          <p:cNvSpPr txBox="1"/>
          <p:nvPr/>
        </p:nvSpPr>
        <p:spPr>
          <a:xfrm>
            <a:off x="1482322" y="4317499"/>
            <a:ext cx="12789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A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998CA687-CA0E-1A88-0307-F26DF4B37B0E}"/>
              </a:ext>
            </a:extLst>
          </p:cNvPr>
          <p:cNvSpPr/>
          <p:nvPr/>
        </p:nvSpPr>
        <p:spPr bwMode="auto">
          <a:xfrm>
            <a:off x="5724624" y="4239652"/>
            <a:ext cx="1580305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3CA0ADA3-F305-230A-F1A1-DCF2585389BE}"/>
              </a:ext>
            </a:extLst>
          </p:cNvPr>
          <p:cNvSpPr/>
          <p:nvPr/>
        </p:nvSpPr>
        <p:spPr bwMode="auto">
          <a:xfrm>
            <a:off x="5940152" y="4791358"/>
            <a:ext cx="89866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043B7A42-98C8-FFED-4B59-1E4B29833950}"/>
              </a:ext>
            </a:extLst>
          </p:cNvPr>
          <p:cNvSpPr txBox="1"/>
          <p:nvPr/>
        </p:nvSpPr>
        <p:spPr>
          <a:xfrm>
            <a:off x="5871010" y="4317499"/>
            <a:ext cx="12875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IED tool B</a:t>
            </a:r>
          </a:p>
        </p:txBody>
      </p:sp>
      <p:cxnSp>
        <p:nvCxnSpPr>
          <p:cNvPr id="29" name="Straight Arrow Connector 49">
            <a:extLst>
              <a:ext uri="{FF2B5EF4-FFF2-40B4-BE49-F238E27FC236}">
                <a16:creationId xmlns:a16="http://schemas.microsoft.com/office/drawing/2014/main" id="{6BC826BC-1DE6-26F3-932E-2C14979AE14E}"/>
              </a:ext>
            </a:extLst>
          </p:cNvPr>
          <p:cNvCxnSpPr>
            <a:stCxn id="15" idx="3"/>
          </p:cNvCxnSpPr>
          <p:nvPr/>
        </p:nvCxnSpPr>
        <p:spPr bwMode="auto">
          <a:xfrm flipV="1">
            <a:off x="7304929" y="2708920"/>
            <a:ext cx="376215" cy="198793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49">
            <a:extLst>
              <a:ext uri="{FF2B5EF4-FFF2-40B4-BE49-F238E27FC236}">
                <a16:creationId xmlns:a16="http://schemas.microsoft.com/office/drawing/2014/main" id="{EA72F0CE-F290-962A-FA38-C02519D20621}"/>
              </a:ext>
            </a:extLst>
          </p:cNvPr>
          <p:cNvSpPr/>
          <p:nvPr/>
        </p:nvSpPr>
        <p:spPr bwMode="auto">
          <a:xfrm>
            <a:off x="7513155" y="3398026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5b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C8E772E3-0B7B-7114-35B9-9B247E663779}"/>
              </a:ext>
            </a:extLst>
          </p:cNvPr>
          <p:cNvGrpSpPr/>
          <p:nvPr/>
        </p:nvGrpSpPr>
        <p:grpSpPr>
          <a:xfrm>
            <a:off x="755576" y="2041103"/>
            <a:ext cx="728253" cy="662863"/>
            <a:chOff x="755576" y="2318388"/>
            <a:chExt cx="728253" cy="662863"/>
          </a:xfrm>
        </p:grpSpPr>
        <p:sp>
          <p:nvSpPr>
            <p:cNvPr id="25" name="Folded Corner 34">
              <a:extLst>
                <a:ext uri="{FF2B5EF4-FFF2-40B4-BE49-F238E27FC236}">
                  <a16:creationId xmlns:a16="http://schemas.microsoft.com/office/drawing/2014/main" id="{D4556D12-4B63-D797-21C0-C60D918A208D}"/>
                </a:ext>
              </a:extLst>
            </p:cNvPr>
            <p:cNvSpPr/>
            <p:nvPr/>
          </p:nvSpPr>
          <p:spPr bwMode="auto">
            <a:xfrm>
              <a:off x="811753" y="2333388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40A58153-F3D3-B002-6C2B-97C0094D69BC}"/>
                </a:ext>
              </a:extLst>
            </p:cNvPr>
            <p:cNvSpPr/>
            <p:nvPr/>
          </p:nvSpPr>
          <p:spPr bwMode="auto">
            <a:xfrm>
              <a:off x="755576" y="2657523"/>
              <a:ext cx="710702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highlight>
                    <a:srgbClr val="FFFF00"/>
                  </a:highlight>
                  <a:latin typeface="Arial" charset="0"/>
                </a:rPr>
                <a:t>2007B4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26C6AD7F-248A-B503-CBD5-90AECE9999DA}"/>
                </a:ext>
              </a:extLst>
            </p:cNvPr>
            <p:cNvSpPr txBox="1"/>
            <p:nvPr/>
          </p:nvSpPr>
          <p:spPr>
            <a:xfrm>
              <a:off x="810247" y="231838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ICD B</a:t>
              </a:r>
            </a:p>
          </p:txBody>
        </p:sp>
      </p:grpSp>
      <p:cxnSp>
        <p:nvCxnSpPr>
          <p:cNvPr id="23" name="Straight Arrow Connector 49">
            <a:extLst>
              <a:ext uri="{FF2B5EF4-FFF2-40B4-BE49-F238E27FC236}">
                <a16:creationId xmlns:a16="http://schemas.microsoft.com/office/drawing/2014/main" id="{9A44FB95-11F9-396E-2C2A-FBD383555EE6}"/>
              </a:ext>
            </a:extLst>
          </p:cNvPr>
          <p:cNvCxnSpPr>
            <a:stCxn id="11" idx="1"/>
            <a:endCxn id="25" idx="2"/>
          </p:cNvCxnSpPr>
          <p:nvPr/>
        </p:nvCxnSpPr>
        <p:spPr bwMode="auto">
          <a:xfrm rot="10800000">
            <a:off x="1147038" y="2703966"/>
            <a:ext cx="184602" cy="205994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50">
            <a:extLst>
              <a:ext uri="{FF2B5EF4-FFF2-40B4-BE49-F238E27FC236}">
                <a16:creationId xmlns:a16="http://schemas.microsoft.com/office/drawing/2014/main" id="{1FDCE2C3-504F-87C3-2F42-643F0A6E2480}"/>
              </a:ext>
            </a:extLst>
          </p:cNvPr>
          <p:cNvSpPr/>
          <p:nvPr/>
        </p:nvSpPr>
        <p:spPr bwMode="auto">
          <a:xfrm>
            <a:off x="980215" y="339995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1a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069A954A-30FE-8F52-65A8-D73DE040E6CB}"/>
              </a:ext>
            </a:extLst>
          </p:cNvPr>
          <p:cNvSpPr txBox="1"/>
          <p:nvPr/>
        </p:nvSpPr>
        <p:spPr>
          <a:xfrm>
            <a:off x="107504" y="5703639"/>
            <a:ext cx="2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defTabSz="898525">
              <a:buFont typeface="+mj-lt"/>
              <a:buAutoNum type="arabicPeriod"/>
            </a:pPr>
            <a:r>
              <a:rPr lang="en-US" sz="1200" b="0" dirty="0"/>
              <a:t>Generate ICD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by IED tool A (2007B4)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6EEEB25A-ADCB-3B35-493D-385B4AD4E317}"/>
              </a:ext>
            </a:extLst>
          </p:cNvPr>
          <p:cNvGrpSpPr/>
          <p:nvPr/>
        </p:nvGrpSpPr>
        <p:grpSpPr>
          <a:xfrm>
            <a:off x="7371928" y="2006582"/>
            <a:ext cx="670569" cy="647863"/>
            <a:chOff x="1802124" y="3023230"/>
            <a:chExt cx="670569" cy="647863"/>
          </a:xfrm>
        </p:grpSpPr>
        <p:sp>
          <p:nvSpPr>
            <p:cNvPr id="49" name="Folded Corner 25">
              <a:extLst>
                <a:ext uri="{FF2B5EF4-FFF2-40B4-BE49-F238E27FC236}">
                  <a16:creationId xmlns:a16="http://schemas.microsoft.com/office/drawing/2014/main" id="{FDB15DBD-3E1D-F8AD-A912-96E315A6F6B3}"/>
                </a:ext>
              </a:extLst>
            </p:cNvPr>
            <p:cNvSpPr/>
            <p:nvPr/>
          </p:nvSpPr>
          <p:spPr bwMode="auto">
            <a:xfrm>
              <a:off x="1802124" y="3023230"/>
              <a:ext cx="670569" cy="647863"/>
            </a:xfrm>
            <a:prstGeom prst="foldedCorne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1" i="0" u="none" strike="noStrike" cap="none" normalizeH="0" baseline="0">
                <a:ln>
                  <a:noFill/>
                </a:ln>
                <a:solidFill>
                  <a:srgbClr val="58585A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CC283C6F-905F-9258-98E5-9A9EBC67CA9B}"/>
                </a:ext>
              </a:extLst>
            </p:cNvPr>
            <p:cNvSpPr/>
            <p:nvPr/>
          </p:nvSpPr>
          <p:spPr bwMode="auto">
            <a:xfrm>
              <a:off x="1831204" y="3436123"/>
              <a:ext cx="595676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</a:rPr>
                <a:t>2007B4</a:t>
              </a:r>
              <a:endParaRPr kumimoji="0" lang="en-US" sz="12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C08222A1-1B63-56CA-4F42-A5B44B66B28E}"/>
                </a:ext>
              </a:extLst>
            </p:cNvPr>
            <p:cNvSpPr txBox="1"/>
            <p:nvPr/>
          </p:nvSpPr>
          <p:spPr>
            <a:xfrm>
              <a:off x="1844026" y="3024980"/>
              <a:ext cx="586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IID A</a:t>
              </a:r>
            </a:p>
          </p:txBody>
        </p:sp>
      </p:grpSp>
      <p:grpSp>
        <p:nvGrpSpPr>
          <p:cNvPr id="36" name="Group 102">
            <a:extLst>
              <a:ext uri="{FF2B5EF4-FFF2-40B4-BE49-F238E27FC236}">
                <a16:creationId xmlns:a16="http://schemas.microsoft.com/office/drawing/2014/main" id="{573C3CC7-667E-3A80-DD7B-662ADAA9C028}"/>
              </a:ext>
            </a:extLst>
          </p:cNvPr>
          <p:cNvGrpSpPr/>
          <p:nvPr/>
        </p:nvGrpSpPr>
        <p:grpSpPr>
          <a:xfrm>
            <a:off x="1786508" y="2835043"/>
            <a:ext cx="670569" cy="1399485"/>
            <a:chOff x="1786508" y="2603318"/>
            <a:chExt cx="670569" cy="1476617"/>
          </a:xfrm>
        </p:grpSpPr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A66EE73A-6235-E5BE-DC4C-C1B15145FA94}"/>
                </a:ext>
              </a:extLst>
            </p:cNvPr>
            <p:cNvGrpSpPr/>
            <p:nvPr/>
          </p:nvGrpSpPr>
          <p:grpSpPr>
            <a:xfrm>
              <a:off x="1786508" y="2603318"/>
              <a:ext cx="670569" cy="647863"/>
              <a:chOff x="1786508" y="3179382"/>
              <a:chExt cx="670569" cy="647863"/>
            </a:xfrm>
          </p:grpSpPr>
          <p:sp>
            <p:nvSpPr>
              <p:cNvPr id="42" name="Folded Corner 31">
                <a:extLst>
                  <a:ext uri="{FF2B5EF4-FFF2-40B4-BE49-F238E27FC236}">
                    <a16:creationId xmlns:a16="http://schemas.microsoft.com/office/drawing/2014/main" id="{CD20C8AD-5A98-C864-9AC6-6874AB30FD8B}"/>
                  </a:ext>
                </a:extLst>
              </p:cNvPr>
              <p:cNvSpPr/>
              <p:nvPr/>
            </p:nvSpPr>
            <p:spPr bwMode="auto">
              <a:xfrm>
                <a:off x="1786508" y="3179382"/>
                <a:ext cx="670569" cy="647863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1" i="0" u="none" strike="noStrike" cap="none" normalizeH="0" baseline="0">
                  <a:ln>
                    <a:noFill/>
                  </a:ln>
                  <a:solidFill>
                    <a:srgbClr val="58585A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7FD06EBF-CBA8-E7EB-F1B7-B412B3B148EB}"/>
                  </a:ext>
                </a:extLst>
              </p:cNvPr>
              <p:cNvSpPr/>
              <p:nvPr/>
            </p:nvSpPr>
            <p:spPr bwMode="auto">
              <a:xfrm>
                <a:off x="1811717" y="3501008"/>
                <a:ext cx="600043" cy="1948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i="1" dirty="0">
                    <a:solidFill>
                      <a:schemeClr val="accent1">
                        <a:lumMod val="50000"/>
                      </a:schemeClr>
                    </a:solidFill>
                    <a:highlight>
                      <a:srgbClr val="FFFF00"/>
                    </a:highlight>
                    <a:latin typeface="Arial" charset="0"/>
                  </a:rPr>
                  <a:t>2007B4</a:t>
                </a:r>
                <a:endParaRPr kumimoji="0" lang="en-US" sz="1200" b="1" i="1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highlight>
                    <a:srgbClr val="FFFF00"/>
                  </a:highlight>
                  <a:latin typeface="Arial" charset="0"/>
                </a:endParaRPr>
              </a:p>
            </p:txBody>
          </p:sp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20BD754F-F7AF-FFE9-CD21-BD8DA7A87026}"/>
                  </a:ext>
                </a:extLst>
              </p:cNvPr>
              <p:cNvSpPr txBox="1"/>
              <p:nvPr/>
            </p:nvSpPr>
            <p:spPr>
              <a:xfrm>
                <a:off x="1829886" y="3181132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IID B</a:t>
                </a:r>
              </a:p>
            </p:txBody>
          </p:sp>
        </p:grp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17B26CA9-DAA1-A5AE-194C-546E47128810}"/>
                </a:ext>
              </a:extLst>
            </p:cNvPr>
            <p:cNvGrpSpPr/>
            <p:nvPr/>
          </p:nvGrpSpPr>
          <p:grpSpPr>
            <a:xfrm>
              <a:off x="1956090" y="3251181"/>
              <a:ext cx="338956" cy="828754"/>
              <a:chOff x="1956090" y="3251181"/>
              <a:chExt cx="338956" cy="828754"/>
            </a:xfrm>
          </p:grpSpPr>
          <p:cxnSp>
            <p:nvCxnSpPr>
              <p:cNvPr id="40" name="Straight Arrow Connector 49">
                <a:extLst>
                  <a:ext uri="{FF2B5EF4-FFF2-40B4-BE49-F238E27FC236}">
                    <a16:creationId xmlns:a16="http://schemas.microsoft.com/office/drawing/2014/main" id="{BB5B3447-B940-427D-58A4-D276F6EC7316}"/>
                  </a:ext>
                </a:extLst>
              </p:cNvPr>
              <p:cNvCxnSpPr>
                <a:stCxn id="11" idx="0"/>
                <a:endCxn id="42" idx="2"/>
              </p:cNvCxnSpPr>
              <p:nvPr/>
            </p:nvCxnSpPr>
            <p:spPr bwMode="auto">
              <a:xfrm flipV="1">
                <a:off x="2121793" y="3251181"/>
                <a:ext cx="0" cy="8287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Oval 57">
                <a:extLst>
                  <a:ext uri="{FF2B5EF4-FFF2-40B4-BE49-F238E27FC236}">
                    <a16:creationId xmlns:a16="http://schemas.microsoft.com/office/drawing/2014/main" id="{DF884AEF-3419-A239-FB34-F4A3DFC17926}"/>
                  </a:ext>
                </a:extLst>
              </p:cNvPr>
              <p:cNvSpPr/>
              <p:nvPr/>
            </p:nvSpPr>
            <p:spPr bwMode="auto">
              <a:xfrm>
                <a:off x="1956090" y="3478075"/>
                <a:ext cx="338956" cy="302955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FF6600"/>
                </a:solidFill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FF0000"/>
                    </a:solidFill>
                    <a:latin typeface="Arial" charset="0"/>
                  </a:rPr>
                  <a:t>5a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Osaka" pitchFamily="-92" charset="-128"/>
                </a:endParaRPr>
              </a:p>
            </p:txBody>
          </p:sp>
        </p:grpSp>
      </p:grpSp>
      <p:sp>
        <p:nvSpPr>
          <p:cNvPr id="37" name="TextBox 63">
            <a:extLst>
              <a:ext uri="{FF2B5EF4-FFF2-40B4-BE49-F238E27FC236}">
                <a16:creationId xmlns:a16="http://schemas.microsoft.com/office/drawing/2014/main" id="{F19F1335-58DB-EBED-8383-B18DCEC949A7}"/>
              </a:ext>
            </a:extLst>
          </p:cNvPr>
          <p:cNvSpPr txBox="1"/>
          <p:nvPr/>
        </p:nvSpPr>
        <p:spPr>
          <a:xfrm>
            <a:off x="6048672" y="5460925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898525">
              <a:buFont typeface="+mj-lt"/>
              <a:buAutoNum type="arabicPeriod" startAt="5"/>
            </a:pPr>
            <a:r>
              <a:rPr lang="en-US" sz="1200" b="0" dirty="0"/>
              <a:t>Generate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A (2007B4)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by IED tool B (2007B4)</a:t>
            </a:r>
          </a:p>
        </p:txBody>
      </p:sp>
      <p:sp>
        <p:nvSpPr>
          <p:cNvPr id="52" name="Line Callout 1 68">
            <a:extLst>
              <a:ext uri="{FF2B5EF4-FFF2-40B4-BE49-F238E27FC236}">
                <a16:creationId xmlns:a16="http://schemas.microsoft.com/office/drawing/2014/main" id="{F67FDAA2-3E8A-B9E3-C128-7AF4C0BB7167}"/>
              </a:ext>
            </a:extLst>
          </p:cNvPr>
          <p:cNvSpPr/>
          <p:nvPr/>
        </p:nvSpPr>
        <p:spPr bwMode="auto">
          <a:xfrm>
            <a:off x="235164" y="4612726"/>
            <a:ext cx="808443" cy="503590"/>
          </a:xfrm>
          <a:prstGeom prst="borderCallout1">
            <a:avLst>
              <a:gd name="adj1" fmla="val 52843"/>
              <a:gd name="adj2" fmla="val 104264"/>
              <a:gd name="adj3" fmla="val 38146"/>
              <a:gd name="adj4" fmla="val 176030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60" name="Folded Corner 40">
            <a:extLst>
              <a:ext uri="{FF2B5EF4-FFF2-40B4-BE49-F238E27FC236}">
                <a16:creationId xmlns:a16="http://schemas.microsoft.com/office/drawing/2014/main" id="{54F3E924-D230-F9F5-33D6-1138C5683332}"/>
              </a:ext>
            </a:extLst>
          </p:cNvPr>
          <p:cNvSpPr/>
          <p:nvPr/>
        </p:nvSpPr>
        <p:spPr bwMode="auto">
          <a:xfrm>
            <a:off x="3923928" y="3587649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7DC17311-D626-77DD-95C6-C2911E503623}"/>
              </a:ext>
            </a:extLst>
          </p:cNvPr>
          <p:cNvSpPr/>
          <p:nvPr/>
        </p:nvSpPr>
        <p:spPr bwMode="auto">
          <a:xfrm>
            <a:off x="3779912" y="3872081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charset="0"/>
              </a:rPr>
              <a:t>2007B4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62" name="TextBox 42">
            <a:extLst>
              <a:ext uri="{FF2B5EF4-FFF2-40B4-BE49-F238E27FC236}">
                <a16:creationId xmlns:a16="http://schemas.microsoft.com/office/drawing/2014/main" id="{6E50970B-446D-D29A-0738-BAC39E694722}"/>
              </a:ext>
            </a:extLst>
          </p:cNvPr>
          <p:cNvSpPr txBox="1"/>
          <p:nvPr/>
        </p:nvSpPr>
        <p:spPr>
          <a:xfrm>
            <a:off x="3923928" y="35798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58" name="Straight Arrow Connector 14">
            <a:extLst>
              <a:ext uri="{FF2B5EF4-FFF2-40B4-BE49-F238E27FC236}">
                <a16:creationId xmlns:a16="http://schemas.microsoft.com/office/drawing/2014/main" id="{AF7E9D45-3B64-02EF-4904-7FE15C2FBE50}"/>
              </a:ext>
            </a:extLst>
          </p:cNvPr>
          <p:cNvCxnSpPr>
            <a:endCxn id="62" idx="0"/>
          </p:cNvCxnSpPr>
          <p:nvPr/>
        </p:nvCxnSpPr>
        <p:spPr bwMode="auto">
          <a:xfrm flipH="1">
            <a:off x="4206217" y="2914273"/>
            <a:ext cx="5743" cy="66560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1">
            <a:extLst>
              <a:ext uri="{FF2B5EF4-FFF2-40B4-BE49-F238E27FC236}">
                <a16:creationId xmlns:a16="http://schemas.microsoft.com/office/drawing/2014/main" id="{C444C9E5-9551-587E-7CD5-8DDD80A71EEA}"/>
              </a:ext>
            </a:extLst>
          </p:cNvPr>
          <p:cNvSpPr/>
          <p:nvPr/>
        </p:nvSpPr>
        <p:spPr bwMode="auto">
          <a:xfrm>
            <a:off x="3707904" y="3126045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5335DB05-B3DB-7DAC-7FA6-5E9E0BB93363}"/>
              </a:ext>
            </a:extLst>
          </p:cNvPr>
          <p:cNvSpPr txBox="1"/>
          <p:nvPr/>
        </p:nvSpPr>
        <p:spPr>
          <a:xfrm>
            <a:off x="2911945" y="5420900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898525">
              <a:buFont typeface="+mj-lt"/>
              <a:buAutoNum type="arabicPeriod" startAt="3"/>
            </a:pPr>
            <a:r>
              <a:rPr lang="en-US" sz="1200" b="0" dirty="0"/>
              <a:t>Generate SCD 2007B4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id="{C93034C6-BBB3-B391-E314-F8B702CAE49A}"/>
              </a:ext>
            </a:extLst>
          </p:cNvPr>
          <p:cNvGrpSpPr/>
          <p:nvPr/>
        </p:nvGrpSpPr>
        <p:grpSpPr>
          <a:xfrm>
            <a:off x="2911945" y="4137865"/>
            <a:ext cx="1347268" cy="558987"/>
            <a:chOff x="2911945" y="3906140"/>
            <a:chExt cx="1347268" cy="558987"/>
          </a:xfrm>
        </p:grpSpPr>
        <p:cxnSp>
          <p:nvCxnSpPr>
            <p:cNvPr id="69" name="Straight Arrow Connector 46">
              <a:extLst>
                <a:ext uri="{FF2B5EF4-FFF2-40B4-BE49-F238E27FC236}">
                  <a16:creationId xmlns:a16="http://schemas.microsoft.com/office/drawing/2014/main" id="{4FEF1A1F-4C47-87FB-81CF-B1BBEDE4F4B6}"/>
                </a:ext>
              </a:extLst>
            </p:cNvPr>
            <p:cNvCxnSpPr>
              <a:stCxn id="60" idx="2"/>
              <a:endCxn id="11" idx="3"/>
            </p:cNvCxnSpPr>
            <p:nvPr/>
          </p:nvCxnSpPr>
          <p:spPr bwMode="auto">
            <a:xfrm rot="5400000">
              <a:off x="3354909" y="3560823"/>
              <a:ext cx="461340" cy="1347268"/>
            </a:xfrm>
            <a:prstGeom prst="curved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54">
              <a:extLst>
                <a:ext uri="{FF2B5EF4-FFF2-40B4-BE49-F238E27FC236}">
                  <a16:creationId xmlns:a16="http://schemas.microsoft.com/office/drawing/2014/main" id="{971FCEE5-1631-0BC5-A875-DA2C6589312A}"/>
                </a:ext>
              </a:extLst>
            </p:cNvPr>
            <p:cNvSpPr/>
            <p:nvPr/>
          </p:nvSpPr>
          <p:spPr bwMode="auto">
            <a:xfrm>
              <a:off x="3338128" y="3906140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grpSp>
        <p:nvGrpSpPr>
          <p:cNvPr id="65" name="Group 90">
            <a:extLst>
              <a:ext uri="{FF2B5EF4-FFF2-40B4-BE49-F238E27FC236}">
                <a16:creationId xmlns:a16="http://schemas.microsoft.com/office/drawing/2014/main" id="{58289212-159E-6DAD-1BE7-4DAC8CED144C}"/>
              </a:ext>
            </a:extLst>
          </p:cNvPr>
          <p:cNvGrpSpPr/>
          <p:nvPr/>
        </p:nvGrpSpPr>
        <p:grpSpPr>
          <a:xfrm>
            <a:off x="4259212" y="4143876"/>
            <a:ext cx="1465411" cy="552976"/>
            <a:chOff x="4259212" y="3912151"/>
            <a:chExt cx="1465411" cy="552976"/>
          </a:xfrm>
        </p:grpSpPr>
        <p:cxnSp>
          <p:nvCxnSpPr>
            <p:cNvPr id="67" name="Straight Arrow Connector 46">
              <a:extLst>
                <a:ext uri="{FF2B5EF4-FFF2-40B4-BE49-F238E27FC236}">
                  <a16:creationId xmlns:a16="http://schemas.microsoft.com/office/drawing/2014/main" id="{F88F7099-2DFE-C296-086D-C928198959F9}"/>
                </a:ext>
              </a:extLst>
            </p:cNvPr>
            <p:cNvCxnSpPr>
              <a:stCxn id="60" idx="2"/>
              <a:endCxn id="15" idx="1"/>
            </p:cNvCxnSpPr>
            <p:nvPr/>
          </p:nvCxnSpPr>
          <p:spPr bwMode="auto">
            <a:xfrm rot="16200000" flipH="1">
              <a:off x="4761248" y="3501751"/>
              <a:ext cx="461340" cy="1465411"/>
            </a:xfrm>
            <a:prstGeom prst="curved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55">
              <a:extLst>
                <a:ext uri="{FF2B5EF4-FFF2-40B4-BE49-F238E27FC236}">
                  <a16:creationId xmlns:a16="http://schemas.microsoft.com/office/drawing/2014/main" id="{A0AEC107-78DA-5E3E-5ED1-B21F0DD87CC7}"/>
                </a:ext>
              </a:extLst>
            </p:cNvPr>
            <p:cNvSpPr/>
            <p:nvPr/>
          </p:nvSpPr>
          <p:spPr bwMode="auto">
            <a:xfrm>
              <a:off x="4932040" y="3912151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4b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66" name="TextBox 78">
            <a:extLst>
              <a:ext uri="{FF2B5EF4-FFF2-40B4-BE49-F238E27FC236}">
                <a16:creationId xmlns:a16="http://schemas.microsoft.com/office/drawing/2014/main" id="{FCB914B1-93C3-CDEB-3A6D-BD5B4FE7A565}"/>
              </a:ext>
            </a:extLst>
          </p:cNvPr>
          <p:cNvSpPr txBox="1"/>
          <p:nvPr/>
        </p:nvSpPr>
        <p:spPr>
          <a:xfrm>
            <a:off x="2911945" y="5758848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4"/>
            </a:pPr>
            <a:r>
              <a:rPr lang="en-US" dirty="0"/>
              <a:t>SCD import</a:t>
            </a:r>
          </a:p>
          <a:p>
            <a:pPr lvl="1"/>
            <a:r>
              <a:rPr lang="en-US" dirty="0"/>
              <a:t>IED tool A imports SCD 2007B4 </a:t>
            </a:r>
          </a:p>
          <a:p>
            <a:pPr lvl="1">
              <a:buAutoNum type="alphaLcPeriod" startAt="2"/>
            </a:pPr>
            <a:r>
              <a:rPr lang="en-US" dirty="0"/>
              <a:t>IED tool B imports SCD 2007B4 </a:t>
            </a:r>
          </a:p>
        </p:txBody>
      </p:sp>
      <p:grpSp>
        <p:nvGrpSpPr>
          <p:cNvPr id="72" name="Group 87">
            <a:extLst>
              <a:ext uri="{FF2B5EF4-FFF2-40B4-BE49-F238E27FC236}">
                <a16:creationId xmlns:a16="http://schemas.microsoft.com/office/drawing/2014/main" id="{5462140F-852D-5975-4D77-9DDF473DBD44}"/>
              </a:ext>
            </a:extLst>
          </p:cNvPr>
          <p:cNvGrpSpPr/>
          <p:nvPr/>
        </p:nvGrpSpPr>
        <p:grpSpPr>
          <a:xfrm>
            <a:off x="1482322" y="2219798"/>
            <a:ext cx="2045810" cy="302955"/>
            <a:chOff x="1480905" y="2062070"/>
            <a:chExt cx="2045810" cy="302955"/>
          </a:xfrm>
        </p:grpSpPr>
        <p:cxnSp>
          <p:nvCxnSpPr>
            <p:cNvPr id="77" name="Straight Arrow Connector 49">
              <a:extLst>
                <a:ext uri="{FF2B5EF4-FFF2-40B4-BE49-F238E27FC236}">
                  <a16:creationId xmlns:a16="http://schemas.microsoft.com/office/drawing/2014/main" id="{5FC111C8-2F8C-FDF0-98C0-899E056F953C}"/>
                </a:ext>
              </a:extLst>
            </p:cNvPr>
            <p:cNvCxnSpPr>
              <a:stCxn id="25" idx="3"/>
              <a:endCxn id="7" idx="1"/>
            </p:cNvCxnSpPr>
            <p:nvPr/>
          </p:nvCxnSpPr>
          <p:spPr bwMode="auto">
            <a:xfrm>
              <a:off x="1480905" y="2222307"/>
              <a:ext cx="2045810" cy="1570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7DAA9CBF-6CD0-40C7-5D44-23D779B1153C}"/>
                </a:ext>
              </a:extLst>
            </p:cNvPr>
            <p:cNvSpPr/>
            <p:nvPr/>
          </p:nvSpPr>
          <p:spPr bwMode="auto">
            <a:xfrm>
              <a:off x="2021392" y="2062070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2a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grpSp>
        <p:nvGrpSpPr>
          <p:cNvPr id="73" name="Group 86">
            <a:extLst>
              <a:ext uri="{FF2B5EF4-FFF2-40B4-BE49-F238E27FC236}">
                <a16:creationId xmlns:a16="http://schemas.microsoft.com/office/drawing/2014/main" id="{FA7FE2B2-C622-197C-4180-9F40A09DE0B6}"/>
              </a:ext>
            </a:extLst>
          </p:cNvPr>
          <p:cNvGrpSpPr/>
          <p:nvPr/>
        </p:nvGrpSpPr>
        <p:grpSpPr>
          <a:xfrm>
            <a:off x="5108437" y="2027024"/>
            <a:ext cx="2237422" cy="302955"/>
            <a:chOff x="5107020" y="1869296"/>
            <a:chExt cx="2237422" cy="302955"/>
          </a:xfrm>
        </p:grpSpPr>
        <p:cxnSp>
          <p:nvCxnSpPr>
            <p:cNvPr id="75" name="Straight Arrow Connector 49">
              <a:extLst>
                <a:ext uri="{FF2B5EF4-FFF2-40B4-BE49-F238E27FC236}">
                  <a16:creationId xmlns:a16="http://schemas.microsoft.com/office/drawing/2014/main" id="{59A93A0F-4DEA-E1E1-E00D-F0D21CA84650}"/>
                </a:ext>
              </a:extLst>
            </p:cNvPr>
            <p:cNvCxnSpPr/>
            <p:nvPr/>
          </p:nvCxnSpPr>
          <p:spPr bwMode="auto">
            <a:xfrm flipH="1">
              <a:off x="5107020" y="2047136"/>
              <a:ext cx="2237422" cy="1074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Oval 53">
              <a:extLst>
                <a:ext uri="{FF2B5EF4-FFF2-40B4-BE49-F238E27FC236}">
                  <a16:creationId xmlns:a16="http://schemas.microsoft.com/office/drawing/2014/main" id="{A5714E5B-E9F1-895A-566F-CE22E3ED8218}"/>
                </a:ext>
              </a:extLst>
            </p:cNvPr>
            <p:cNvSpPr/>
            <p:nvPr/>
          </p:nvSpPr>
          <p:spPr bwMode="auto">
            <a:xfrm>
              <a:off x="6103909" y="1869296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6b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74" name="TextBox 79">
            <a:extLst>
              <a:ext uri="{FF2B5EF4-FFF2-40B4-BE49-F238E27FC236}">
                <a16:creationId xmlns:a16="http://schemas.microsoft.com/office/drawing/2014/main" id="{70233B5F-7B03-2B2F-4975-69FA801E3210}"/>
              </a:ext>
            </a:extLst>
          </p:cNvPr>
          <p:cNvSpPr txBox="1"/>
          <p:nvPr/>
        </p:nvSpPr>
        <p:spPr>
          <a:xfrm>
            <a:off x="108921" y="616530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82563" indent="-182563" defTabSz="715963">
              <a:buFont typeface="+mj-lt"/>
              <a:buAutoNum type="arabicPeriod" startAt="5"/>
              <a:defRPr sz="1200" b="0"/>
            </a:lvl1pPr>
            <a:lvl2pPr marL="625475" lvl="1" indent="-258763" defTabSz="715963">
              <a:buFont typeface="+mj-lt"/>
              <a:buAutoNum type="alphaLcPeriod"/>
              <a:defRPr sz="1200" b="0"/>
            </a:lvl2pPr>
          </a:lstStyle>
          <a:p>
            <a:pPr>
              <a:buFont typeface="+mj-lt"/>
              <a:buAutoNum type="arabicPeriod" startAt="2"/>
            </a:pPr>
            <a:r>
              <a:rPr lang="en-US" dirty="0"/>
              <a:t>System tool imports</a:t>
            </a:r>
          </a:p>
          <a:p>
            <a:pPr lvl="1"/>
            <a:r>
              <a:rPr lang="en-US" dirty="0"/>
              <a:t>ICD A</a:t>
            </a:r>
          </a:p>
        </p:txBody>
      </p:sp>
      <p:grpSp>
        <p:nvGrpSpPr>
          <p:cNvPr id="81" name="Group 92">
            <a:extLst>
              <a:ext uri="{FF2B5EF4-FFF2-40B4-BE49-F238E27FC236}">
                <a16:creationId xmlns:a16="http://schemas.microsoft.com/office/drawing/2014/main" id="{B96A5601-CF04-3446-CDC6-B543E62BFA49}"/>
              </a:ext>
            </a:extLst>
          </p:cNvPr>
          <p:cNvGrpSpPr/>
          <p:nvPr/>
        </p:nvGrpSpPr>
        <p:grpSpPr>
          <a:xfrm>
            <a:off x="2521710" y="2526493"/>
            <a:ext cx="1006423" cy="542025"/>
            <a:chOff x="2521710" y="2294768"/>
            <a:chExt cx="1006423" cy="542025"/>
          </a:xfrm>
        </p:grpSpPr>
        <p:cxnSp>
          <p:nvCxnSpPr>
            <p:cNvPr id="83" name="Straight Arrow Connector 49">
              <a:extLst>
                <a:ext uri="{FF2B5EF4-FFF2-40B4-BE49-F238E27FC236}">
                  <a16:creationId xmlns:a16="http://schemas.microsoft.com/office/drawing/2014/main" id="{42F59991-A710-F901-30A6-94B0FD00C563}"/>
                </a:ext>
              </a:extLst>
            </p:cNvPr>
            <p:cNvCxnSpPr/>
            <p:nvPr/>
          </p:nvCxnSpPr>
          <p:spPr bwMode="auto">
            <a:xfrm flipV="1">
              <a:off x="2521710" y="2294768"/>
              <a:ext cx="1006423" cy="5420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Oval 60">
              <a:extLst>
                <a:ext uri="{FF2B5EF4-FFF2-40B4-BE49-F238E27FC236}">
                  <a16:creationId xmlns:a16="http://schemas.microsoft.com/office/drawing/2014/main" id="{90E49C45-E68E-F811-F6A0-BDD831DDC000}"/>
                </a:ext>
              </a:extLst>
            </p:cNvPr>
            <p:cNvSpPr/>
            <p:nvPr/>
          </p:nvSpPr>
          <p:spPr bwMode="auto">
            <a:xfrm>
              <a:off x="2752828" y="2504337"/>
              <a:ext cx="338956" cy="302955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6a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endParaRPr>
            </a:p>
          </p:txBody>
        </p:sp>
      </p:grpSp>
      <p:sp>
        <p:nvSpPr>
          <p:cNvPr id="82" name="TextBox 80">
            <a:extLst>
              <a:ext uri="{FF2B5EF4-FFF2-40B4-BE49-F238E27FC236}">
                <a16:creationId xmlns:a16="http://schemas.microsoft.com/office/drawing/2014/main" id="{752FFD1D-9DA0-11B6-86ED-EE74E2B6E06C}"/>
              </a:ext>
            </a:extLst>
          </p:cNvPr>
          <p:cNvSpPr txBox="1"/>
          <p:nvPr/>
        </p:nvSpPr>
        <p:spPr>
          <a:xfrm>
            <a:off x="6045353" y="6036989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715963">
              <a:buFont typeface="+mj-lt"/>
              <a:buAutoNum type="arabicPeriod" startAt="6"/>
            </a:pPr>
            <a:r>
              <a:rPr lang="en-US" sz="1200" b="0" dirty="0"/>
              <a:t>System tool imports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A </a:t>
            </a:r>
          </a:p>
          <a:p>
            <a:pPr marL="625475" lvl="1" indent="-258763" defTabSz="715963">
              <a:buFont typeface="+mj-lt"/>
              <a:buAutoNum type="alphaLcPeriod"/>
            </a:pPr>
            <a:r>
              <a:rPr lang="en-US" sz="1200" b="0" dirty="0"/>
              <a:t>IID B (upgrade to 2007B4)</a:t>
            </a:r>
          </a:p>
          <a:p>
            <a:pPr marL="625475" lvl="1" indent="-258763" defTabSz="715963">
              <a:buFont typeface="+mj-lt"/>
              <a:buAutoNum type="alphaLcPeriod"/>
            </a:pPr>
            <a:endParaRPr lang="en-US" sz="1200" b="0" dirty="0"/>
          </a:p>
        </p:txBody>
      </p:sp>
      <p:sp>
        <p:nvSpPr>
          <p:cNvPr id="88" name="Oval 74">
            <a:extLst>
              <a:ext uri="{FF2B5EF4-FFF2-40B4-BE49-F238E27FC236}">
                <a16:creationId xmlns:a16="http://schemas.microsoft.com/office/drawing/2014/main" id="{6C80F2E7-5B4F-9D30-FC9E-9480F3387F43}"/>
              </a:ext>
            </a:extLst>
          </p:cNvPr>
          <p:cNvSpPr/>
          <p:nvPr/>
        </p:nvSpPr>
        <p:spPr bwMode="auto">
          <a:xfrm>
            <a:off x="4355976" y="315200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89" name="TextBox 82">
            <a:extLst>
              <a:ext uri="{FF2B5EF4-FFF2-40B4-BE49-F238E27FC236}">
                <a16:creationId xmlns:a16="http://schemas.microsoft.com/office/drawing/2014/main" id="{EBACB7CF-8663-3FEE-1142-A7F8F78A032B}"/>
              </a:ext>
            </a:extLst>
          </p:cNvPr>
          <p:cNvSpPr txBox="1"/>
          <p:nvPr/>
        </p:nvSpPr>
        <p:spPr>
          <a:xfrm>
            <a:off x="6048672" y="6603380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715963">
              <a:buFont typeface="+mj-lt"/>
              <a:buAutoNum type="arabicPeriod" startAt="7"/>
            </a:pPr>
            <a:r>
              <a:rPr lang="en-US" sz="1200" b="0" dirty="0"/>
              <a:t>Export SCD…</a:t>
            </a:r>
          </a:p>
        </p:txBody>
      </p:sp>
      <p:sp>
        <p:nvSpPr>
          <p:cNvPr id="90" name="Line Callout 1 68">
            <a:extLst>
              <a:ext uri="{FF2B5EF4-FFF2-40B4-BE49-F238E27FC236}">
                <a16:creationId xmlns:a16="http://schemas.microsoft.com/office/drawing/2014/main" id="{B1E05EB1-35DF-2FE6-A2C5-7B966F6B342A}"/>
              </a:ext>
            </a:extLst>
          </p:cNvPr>
          <p:cNvSpPr/>
          <p:nvPr/>
        </p:nvSpPr>
        <p:spPr bwMode="auto">
          <a:xfrm>
            <a:off x="8091690" y="4784831"/>
            <a:ext cx="824472" cy="503590"/>
          </a:xfrm>
          <a:prstGeom prst="borderCallout1">
            <a:avLst>
              <a:gd name="adj1" fmla="val 52843"/>
              <a:gd name="adj2" fmla="val 4046"/>
              <a:gd name="adj3" fmla="val 51272"/>
              <a:gd name="adj4" fmla="val -136034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5858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Ed. 2.1 device</a:t>
            </a:r>
          </a:p>
        </p:txBody>
      </p:sp>
      <p:sp>
        <p:nvSpPr>
          <p:cNvPr id="96" name="Folded Corner 40">
            <a:extLst>
              <a:ext uri="{FF2B5EF4-FFF2-40B4-BE49-F238E27FC236}">
                <a16:creationId xmlns:a16="http://schemas.microsoft.com/office/drawing/2014/main" id="{6A93301B-B73B-99C4-07E4-1F59B7AFC570}"/>
              </a:ext>
            </a:extLst>
          </p:cNvPr>
          <p:cNvSpPr/>
          <p:nvPr/>
        </p:nvSpPr>
        <p:spPr bwMode="auto">
          <a:xfrm>
            <a:off x="2771800" y="1141141"/>
            <a:ext cx="670569" cy="647863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97" name="Rectangle 41">
            <a:extLst>
              <a:ext uri="{FF2B5EF4-FFF2-40B4-BE49-F238E27FC236}">
                <a16:creationId xmlns:a16="http://schemas.microsoft.com/office/drawing/2014/main" id="{8B143B3D-3DAE-AB66-C390-47630305053F}"/>
              </a:ext>
            </a:extLst>
          </p:cNvPr>
          <p:cNvSpPr/>
          <p:nvPr/>
        </p:nvSpPr>
        <p:spPr bwMode="auto">
          <a:xfrm>
            <a:off x="2627784" y="1425573"/>
            <a:ext cx="87657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2007B4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8" name="TextBox 42">
            <a:extLst>
              <a:ext uri="{FF2B5EF4-FFF2-40B4-BE49-F238E27FC236}">
                <a16:creationId xmlns:a16="http://schemas.microsoft.com/office/drawing/2014/main" id="{540F84BE-C5AE-FD5C-B526-0AB457EAE812}"/>
              </a:ext>
            </a:extLst>
          </p:cNvPr>
          <p:cNvSpPr txBox="1"/>
          <p:nvPr/>
        </p:nvSpPr>
        <p:spPr>
          <a:xfrm>
            <a:off x="2771800" y="113336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SCD</a:t>
            </a:r>
          </a:p>
        </p:txBody>
      </p: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EB500F70-D21B-6A5C-D7BF-0F91626BC6D8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3442369" y="1387535"/>
            <a:ext cx="875916" cy="551001"/>
          </a:xfrm>
          <a:prstGeom prst="bentConnector2">
            <a:avLst/>
          </a:prstGeom>
          <a:ln w="19050"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50">
            <a:extLst>
              <a:ext uri="{FF2B5EF4-FFF2-40B4-BE49-F238E27FC236}">
                <a16:creationId xmlns:a16="http://schemas.microsoft.com/office/drawing/2014/main" id="{E3C1C49E-F8E9-FBCA-08B0-0D90E41B97A8}"/>
              </a:ext>
            </a:extLst>
          </p:cNvPr>
          <p:cNvSpPr/>
          <p:nvPr/>
        </p:nvSpPr>
        <p:spPr bwMode="auto">
          <a:xfrm>
            <a:off x="4139952" y="1469861"/>
            <a:ext cx="338956" cy="302955"/>
          </a:xfrm>
          <a:prstGeom prst="ellipse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Osaka" pitchFamily="-92" charset="-128"/>
              </a:rPr>
              <a:t>0</a:t>
            </a:r>
          </a:p>
        </p:txBody>
      </p:sp>
      <p:sp>
        <p:nvSpPr>
          <p:cNvPr id="105" name="TextBox 62">
            <a:extLst>
              <a:ext uri="{FF2B5EF4-FFF2-40B4-BE49-F238E27FC236}">
                <a16:creationId xmlns:a16="http://schemas.microsoft.com/office/drawing/2014/main" id="{7FB49664-FF56-8F23-4585-334A03B2F241}"/>
              </a:ext>
            </a:extLst>
          </p:cNvPr>
          <p:cNvSpPr txBox="1"/>
          <p:nvPr/>
        </p:nvSpPr>
        <p:spPr>
          <a:xfrm>
            <a:off x="143428" y="5285792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8525"/>
            <a:r>
              <a:rPr lang="en-US" sz="1200" b="0" dirty="0"/>
              <a:t>0. Import existing project by System tool</a:t>
            </a:r>
          </a:p>
          <a:p>
            <a:pPr defTabSz="898525"/>
            <a:r>
              <a:rPr lang="en-US" sz="1200" b="0" dirty="0"/>
              <a:t>(upgrade to 2007B4)</a:t>
            </a:r>
          </a:p>
        </p:txBody>
      </p:sp>
    </p:spTree>
    <p:extLst>
      <p:ext uri="{BB962C8B-B14F-4D97-AF65-F5344CB8AC3E}">
        <p14:creationId xmlns:p14="http://schemas.microsoft.com/office/powerpoint/2010/main" val="338852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014F3-83A6-2B0B-4D0F-26144BDA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of IEC 61850:AMD2</a:t>
            </a:r>
            <a:br>
              <a:rPr lang="en-US" dirty="0"/>
            </a:br>
            <a:r>
              <a:rPr lang="en-US" dirty="0"/>
              <a:t>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42FE1-3D52-6ACE-AD80-304FFC9E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89" y="1300575"/>
            <a:ext cx="7773988" cy="4624387"/>
          </a:xfrm>
        </p:spPr>
        <p:txBody>
          <a:bodyPr/>
          <a:lstStyle/>
          <a:p>
            <a:r>
              <a:rPr lang="en-US" dirty="0"/>
              <a:t>ICT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Mandate ICD/IID export of 2007B4 in testing procedure for migration?</a:t>
            </a:r>
          </a:p>
          <a:p>
            <a:pPr marL="0" indent="0">
              <a:buNone/>
            </a:pPr>
            <a:r>
              <a:rPr lang="en-US" sz="2400" dirty="0"/>
              <a:t>Conclusion: WG10 does not mandate it. Do we want to test the 2007B4 ICD/IID export during certification? Yes. Optional based on support.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B6619-95C1-90E4-DD6B-7696C310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7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D966DA-C034-411D-AF53-456F00A8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0" y="1700808"/>
            <a:ext cx="784928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014F3-83A6-2B0B-4D0F-26144BDA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of IEC 61850:AMD2</a:t>
            </a:r>
            <a:br>
              <a:rPr lang="en-US" dirty="0"/>
            </a:br>
            <a:r>
              <a:rPr lang="en-US" dirty="0"/>
              <a:t>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42FE1-3D52-6ACE-AD80-304FFC9E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89" y="1300575"/>
            <a:ext cx="7773988" cy="4624387"/>
          </a:xfrm>
        </p:spPr>
        <p:txBody>
          <a:bodyPr/>
          <a:lstStyle/>
          <a:p>
            <a:r>
              <a:rPr lang="en-US" dirty="0"/>
              <a:t>SCT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Mandate SCD import of 2007B4 in testing procedures for migration?</a:t>
            </a:r>
          </a:p>
          <a:p>
            <a:pPr marL="0" indent="0">
              <a:buNone/>
            </a:pPr>
            <a:r>
              <a:rPr lang="en-US" sz="2400" dirty="0"/>
              <a:t>Conclusion: WG10 does not mandate it. Tested </a:t>
            </a:r>
            <a:r>
              <a:rPr lang="en-US" sz="2400" dirty="0" err="1"/>
              <a:t>optionaly</a:t>
            </a:r>
            <a:r>
              <a:rPr lang="en-US" sz="2400" dirty="0"/>
              <a:t> based on support.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B6619-95C1-90E4-DD6B-7696C310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8</a:t>
            </a:fld>
            <a:endParaRPr lang="en-GB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E84729-3323-DA37-300D-B7796AEA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9" y="1844824"/>
            <a:ext cx="7887383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5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8226C-E3AB-B38C-09DB-F5312CF1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Server Conformity Certificate Template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65406E6-21F5-2E7C-5C07-49FE5CAB9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551" y="1613694"/>
            <a:ext cx="4561811" cy="2463378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DD5808-70FD-6E25-1044-C2097CC2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463" y="4100090"/>
            <a:ext cx="7799953" cy="1921197"/>
          </a:xfrm>
        </p:spPr>
        <p:txBody>
          <a:bodyPr/>
          <a:lstStyle/>
          <a:p>
            <a:r>
              <a:rPr lang="en-US" dirty="0"/>
              <a:t>Proposal:</a:t>
            </a:r>
          </a:p>
          <a:p>
            <a:pPr lvl="1"/>
            <a:r>
              <a:rPr lang="en-US" dirty="0"/>
              <a:t>Make Part6:AMD2 test cases optional for an IEC61850 Edition 2.1 Server testing</a:t>
            </a:r>
          </a:p>
          <a:p>
            <a:pPr lvl="1"/>
            <a:r>
              <a:rPr lang="en-US" dirty="0"/>
              <a:t>Add both Part 6 AMD to the certificate when Part6:AMD2 is supported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5D15C3-9982-1B25-0F25-72C2BE97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A33DC80-4D2F-461F-9E23-FDE6019399D7}" type="slidenum">
              <a:rPr lang="en-GB" altLang="de-DE" smtClean="0"/>
              <a:pPr>
                <a:spcAft>
                  <a:spcPts val="600"/>
                </a:spcAft>
                <a:defRPr/>
              </a:pPr>
              <a:t>9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67213483"/>
      </p:ext>
    </p:extLst>
  </p:cSld>
  <p:clrMapOvr>
    <a:masterClrMapping/>
  </p:clrMapOvr>
</p:sld>
</file>

<file path=ppt/theme/theme1.xml><?xml version="1.0" encoding="utf-8"?>
<a:theme xmlns:a="http://schemas.openxmlformats.org/drawingml/2006/main" name="iec_white_smartgrid">
  <a:themeElements>
    <a:clrScheme name="iec_white_smart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c_white_smartgrid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lnDef>
  </a:objectDefaults>
  <a:extraClrSchemeLst>
    <a:extraClrScheme>
      <a:clrScheme name="iec_white_smart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z 960x540">
  <a:themeElements>
    <a:clrScheme name="00. Enedis">
      <a:dk1>
        <a:sysClr val="windowText" lastClr="000000"/>
      </a:dk1>
      <a:lt1>
        <a:sysClr val="window" lastClr="FFFFFF"/>
      </a:lt1>
      <a:dk2>
        <a:srgbClr val="1423DC"/>
      </a:dk2>
      <a:lt2>
        <a:srgbClr val="2382D2"/>
      </a:lt2>
      <a:accent1>
        <a:srgbClr val="96CD32"/>
      </a:accent1>
      <a:accent2>
        <a:srgbClr val="4BC3C3"/>
      </a:accent2>
      <a:accent3>
        <a:srgbClr val="EB6E3C"/>
      </a:accent3>
      <a:accent4>
        <a:srgbClr val="FFBE23"/>
      </a:accent4>
      <a:accent5>
        <a:srgbClr val="AF2891"/>
      </a:accent5>
      <a:accent6>
        <a:srgbClr val="8755C8"/>
      </a:accent6>
      <a:hlink>
        <a:srgbClr val="0563C1"/>
      </a:hlink>
      <a:folHlink>
        <a:srgbClr val="954F72"/>
      </a:folHlink>
    </a:clrScheme>
    <a:fontScheme name="00. Enedis">
      <a:majorFont>
        <a:latin typeface="Enedis"/>
        <a:ea typeface=""/>
        <a:cs typeface=""/>
      </a:majorFont>
      <a:minorFont>
        <a:latin typeface="Public Sans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3.xml><?xml version="1.0" encoding="utf-8"?>
<a:theme xmlns:a="http://schemas.openxmlformats.org/drawingml/2006/main" name="1_iec_white_smartgrid">
  <a:themeElements>
    <a:clrScheme name="iec_white_smart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c_white_smartgrid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lnDef>
  </a:objectDefaults>
  <a:extraClrSchemeLst>
    <a:extraClrScheme>
      <a:clrScheme name="iec_white_smart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iec_white_smartgrid</Template>
  <TotalTime>0</TotalTime>
  <Words>923</Words>
  <Application>Microsoft Office PowerPoint</Application>
  <PresentationFormat>Bildschirmpräsentation (4:3)</PresentationFormat>
  <Paragraphs>229</Paragraphs>
  <Slides>14</Slides>
  <Notes>7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8" baseType="lpstr">
      <vt:lpstr>Arial</vt:lpstr>
      <vt:lpstr>Enedis</vt:lpstr>
      <vt:lpstr>Enedis Black</vt:lpstr>
      <vt:lpstr>Enedis Light</vt:lpstr>
      <vt:lpstr>Enedis Medium</vt:lpstr>
      <vt:lpstr>Public Sans</vt:lpstr>
      <vt:lpstr>Public Sans Light</vt:lpstr>
      <vt:lpstr>Times</vt:lpstr>
      <vt:lpstr>Times New Roman</vt:lpstr>
      <vt:lpstr>Wingdings</vt:lpstr>
      <vt:lpstr>iec_white_smartgrid</vt:lpstr>
      <vt:lpstr>Baz 960x540</vt:lpstr>
      <vt:lpstr>1_iec_white_smartgrid</vt:lpstr>
      <vt:lpstr>Photo Editor Photo</vt:lpstr>
      <vt:lpstr>IEC TC57 WG10/ UCA TPWG Impact of IEC 61850-6:AMD2 on certification</vt:lpstr>
      <vt:lpstr>Agenda </vt:lpstr>
      <vt:lpstr>Publication of IEC 61850-6:AMD2</vt:lpstr>
      <vt:lpstr>Publication of IEC 61850-6:AMD2 Project workflows</vt:lpstr>
      <vt:lpstr>Publication of IEC 61850-6:AMD2 (alternative – downgrading rules) Project workflows</vt:lpstr>
      <vt:lpstr>Publication of IEC 61850-6:AMD2 Project workflows – project remains with SCL 2007B4</vt:lpstr>
      <vt:lpstr>Publication of IEC 61850:AMD2 SICS</vt:lpstr>
      <vt:lpstr>Publication of IEC 61850:AMD2 SICS</vt:lpstr>
      <vt:lpstr>Server Conformity Certificate Template</vt:lpstr>
      <vt:lpstr>Conclusion</vt:lpstr>
      <vt:lpstr>Server/Client TP modification</vt:lpstr>
      <vt:lpstr>Tool Conformity</vt:lpstr>
      <vt:lpstr>Recommendation to the users</vt:lpstr>
      <vt:lpstr>PowerPoint-Präsentation</vt:lpstr>
    </vt:vector>
  </TitlesOfParts>
  <Manager/>
  <Company>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 TF Virtualisation</dc:title>
  <dc:subject/>
  <dc:creator>christophe.camelis@enedis.fr</dc:creator>
  <cp:keywords/>
  <dc:description/>
  <cp:lastModifiedBy>Dufaure, Thierry (SI EA R&amp;D AR)</cp:lastModifiedBy>
  <cp:revision>902</cp:revision>
  <cp:lastPrinted>2005-11-01T10:51:41Z</cp:lastPrinted>
  <dcterms:created xsi:type="dcterms:W3CDTF">2011-03-11T09:18:29Z</dcterms:created>
  <dcterms:modified xsi:type="dcterms:W3CDTF">2024-10-31T09:46:01Z</dcterms:modified>
  <cp:category/>
</cp:coreProperties>
</file>