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jpg" ContentType="image/jpe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447" r:id="rId2"/>
    <p:sldId id="2134806440" r:id="rId3"/>
    <p:sldId id="2134806448" r:id="rId4"/>
    <p:sldId id="2134806449" r:id="rId5"/>
    <p:sldId id="2134806380" r:id="rId6"/>
    <p:sldId id="2134806379" r:id="rId7"/>
    <p:sldId id="2134806453" r:id="rId8"/>
    <p:sldId id="2134806454" r:id="rId9"/>
    <p:sldId id="2134806455" r:id="rId10"/>
    <p:sldId id="2134806456" r:id="rId11"/>
    <p:sldId id="2134806376" r:id="rId12"/>
    <p:sldId id="2134806439" r:id="rId13"/>
    <p:sldId id="2134806444" r:id="rId14"/>
    <p:sldId id="2134806450" r:id="rId15"/>
    <p:sldId id="2134806451" r:id="rId16"/>
    <p:sldId id="2134806458" r:id="rId17"/>
    <p:sldId id="213480644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BB0BE-3E45-4B02-A2A6-A0394666E1EA}" v="11" dt="2024-09-20T13:54:15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 showGuides="1">
      <p:cViewPr varScale="1">
        <p:scale>
          <a:sx n="148" d="100"/>
          <a:sy n="148" d="100"/>
        </p:scale>
        <p:origin x="144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Harald Olsen" userId="c7ef2456-52d8-4c0b-9404-ff9b1aea4e46" providerId="ADAL" clId="{0B6BB0BE-3E45-4B02-A2A6-A0394666E1EA}"/>
    <pc:docChg chg="undo redo custSel addSld delSld modSld">
      <pc:chgData name="Svein Harald Olsen" userId="c7ef2456-52d8-4c0b-9404-ff9b1aea4e46" providerId="ADAL" clId="{0B6BB0BE-3E45-4B02-A2A6-A0394666E1EA}" dt="2024-09-20T14:24:11.213" v="754" actId="47"/>
      <pc:docMkLst>
        <pc:docMk/>
      </pc:docMkLst>
      <pc:sldChg chg="addSp modSp mod">
        <pc:chgData name="Svein Harald Olsen" userId="c7ef2456-52d8-4c0b-9404-ff9b1aea4e46" providerId="ADAL" clId="{0B6BB0BE-3E45-4B02-A2A6-A0394666E1EA}" dt="2024-09-20T09:49:28.512" v="457" actId="20577"/>
        <pc:sldMkLst>
          <pc:docMk/>
          <pc:sldMk cId="3542514390" sldId="2134806379"/>
        </pc:sldMkLst>
        <pc:spChg chg="add mod">
          <ac:chgData name="Svein Harald Olsen" userId="c7ef2456-52d8-4c0b-9404-ff9b1aea4e46" providerId="ADAL" clId="{0B6BB0BE-3E45-4B02-A2A6-A0394666E1EA}" dt="2024-09-20T09:49:28.512" v="457" actId="20577"/>
          <ac:spMkLst>
            <pc:docMk/>
            <pc:sldMk cId="3542514390" sldId="2134806379"/>
            <ac:spMk id="5" creationId="{30BACA60-991C-14B4-EC4F-6AB56722DB7D}"/>
          </ac:spMkLst>
        </pc:spChg>
      </pc:sldChg>
      <pc:sldChg chg="addSp modSp mod">
        <pc:chgData name="Svein Harald Olsen" userId="c7ef2456-52d8-4c0b-9404-ff9b1aea4e46" providerId="ADAL" clId="{0B6BB0BE-3E45-4B02-A2A6-A0394666E1EA}" dt="2024-09-20T13:54:50.095" v="750" actId="14100"/>
        <pc:sldMkLst>
          <pc:docMk/>
          <pc:sldMk cId="2203334571" sldId="2134806439"/>
        </pc:sldMkLst>
        <pc:spChg chg="add mod">
          <ac:chgData name="Svein Harald Olsen" userId="c7ef2456-52d8-4c0b-9404-ff9b1aea4e46" providerId="ADAL" clId="{0B6BB0BE-3E45-4B02-A2A6-A0394666E1EA}" dt="2024-09-20T13:05:04.171" v="576" actId="14100"/>
          <ac:spMkLst>
            <pc:docMk/>
            <pc:sldMk cId="2203334571" sldId="2134806439"/>
            <ac:spMk id="5" creationId="{3983284A-19FF-D5E2-077A-D3B70DD59C2D}"/>
          </ac:spMkLst>
        </pc:spChg>
        <pc:spChg chg="add mod">
          <ac:chgData name="Svein Harald Olsen" userId="c7ef2456-52d8-4c0b-9404-ff9b1aea4e46" providerId="ADAL" clId="{0B6BB0BE-3E45-4B02-A2A6-A0394666E1EA}" dt="2024-09-20T13:05:51.066" v="609" actId="20577"/>
          <ac:spMkLst>
            <pc:docMk/>
            <pc:sldMk cId="2203334571" sldId="2134806439"/>
            <ac:spMk id="6" creationId="{C832413F-5558-789C-16B4-C757C50E00FC}"/>
          </ac:spMkLst>
        </pc:spChg>
        <pc:spChg chg="add mod">
          <ac:chgData name="Svein Harald Olsen" userId="c7ef2456-52d8-4c0b-9404-ff9b1aea4e46" providerId="ADAL" clId="{0B6BB0BE-3E45-4B02-A2A6-A0394666E1EA}" dt="2024-09-20T13:06:50.983" v="642" actId="20577"/>
          <ac:spMkLst>
            <pc:docMk/>
            <pc:sldMk cId="2203334571" sldId="2134806439"/>
            <ac:spMk id="7" creationId="{3F219C27-07E2-7958-B912-BD91847900E7}"/>
          </ac:spMkLst>
        </pc:spChg>
        <pc:spChg chg="add mod">
          <ac:chgData name="Svein Harald Olsen" userId="c7ef2456-52d8-4c0b-9404-ff9b1aea4e46" providerId="ADAL" clId="{0B6BB0BE-3E45-4B02-A2A6-A0394666E1EA}" dt="2024-09-20T13:54:50.095" v="750" actId="14100"/>
          <ac:spMkLst>
            <pc:docMk/>
            <pc:sldMk cId="2203334571" sldId="2134806439"/>
            <ac:spMk id="9" creationId="{52A92A76-803A-5B86-5552-F3B98AAADE39}"/>
          </ac:spMkLst>
        </pc:spChg>
        <pc:picChg chg="mod">
          <ac:chgData name="Svein Harald Olsen" userId="c7ef2456-52d8-4c0b-9404-ff9b1aea4e46" providerId="ADAL" clId="{0B6BB0BE-3E45-4B02-A2A6-A0394666E1EA}" dt="2024-09-20T13:05:10.060" v="578" actId="1076"/>
          <ac:picMkLst>
            <pc:docMk/>
            <pc:sldMk cId="2203334571" sldId="2134806439"/>
            <ac:picMk id="12" creationId="{0040A02E-CE65-168F-233F-D63297D9A695}"/>
          </ac:picMkLst>
        </pc:picChg>
      </pc:sldChg>
      <pc:sldChg chg="addSp modSp add mod">
        <pc:chgData name="Svein Harald Olsen" userId="c7ef2456-52d8-4c0b-9404-ff9b1aea4e46" providerId="ADAL" clId="{0B6BB0BE-3E45-4B02-A2A6-A0394666E1EA}" dt="2024-09-20T09:05:31.961" v="404" actId="20577"/>
        <pc:sldMkLst>
          <pc:docMk/>
          <pc:sldMk cId="4073442957" sldId="2134806448"/>
        </pc:sldMkLst>
        <pc:spChg chg="add mod">
          <ac:chgData name="Svein Harald Olsen" userId="c7ef2456-52d8-4c0b-9404-ff9b1aea4e46" providerId="ADAL" clId="{0B6BB0BE-3E45-4B02-A2A6-A0394666E1EA}" dt="2024-09-20T09:00:52.851" v="69" actId="14100"/>
          <ac:spMkLst>
            <pc:docMk/>
            <pc:sldMk cId="4073442957" sldId="2134806448"/>
            <ac:spMk id="3" creationId="{DC2F1FB6-E49A-D660-65EA-0EB53D87A612}"/>
          </ac:spMkLst>
        </pc:spChg>
        <pc:spChg chg="add mod">
          <ac:chgData name="Svein Harald Olsen" userId="c7ef2456-52d8-4c0b-9404-ff9b1aea4e46" providerId="ADAL" clId="{0B6BB0BE-3E45-4B02-A2A6-A0394666E1EA}" dt="2024-09-20T09:02:57.394" v="239" actId="14100"/>
          <ac:spMkLst>
            <pc:docMk/>
            <pc:sldMk cId="4073442957" sldId="2134806448"/>
            <ac:spMk id="6" creationId="{7EF8963C-3B58-9EEA-3ACD-C32E10E1B4DF}"/>
          </ac:spMkLst>
        </pc:spChg>
        <pc:spChg chg="add mod">
          <ac:chgData name="Svein Harald Olsen" userId="c7ef2456-52d8-4c0b-9404-ff9b1aea4e46" providerId="ADAL" clId="{0B6BB0BE-3E45-4B02-A2A6-A0394666E1EA}" dt="2024-09-20T09:05:31.961" v="404" actId="20577"/>
          <ac:spMkLst>
            <pc:docMk/>
            <pc:sldMk cId="4073442957" sldId="2134806448"/>
            <ac:spMk id="7" creationId="{47D77900-B932-9F0D-5680-EF8FD364C2EA}"/>
          </ac:spMkLst>
        </pc:spChg>
        <pc:picChg chg="mod">
          <ac:chgData name="Svein Harald Olsen" userId="c7ef2456-52d8-4c0b-9404-ff9b1aea4e46" providerId="ADAL" clId="{0B6BB0BE-3E45-4B02-A2A6-A0394666E1EA}" dt="2024-09-20T08:59:00.799" v="7" actId="207"/>
          <ac:picMkLst>
            <pc:docMk/>
            <pc:sldMk cId="4073442957" sldId="2134806448"/>
            <ac:picMk id="5" creationId="{60F5F3E8-76C4-12D5-47D8-2C5FB31CCBB1}"/>
          </ac:picMkLst>
        </pc:picChg>
      </pc:sldChg>
      <pc:sldChg chg="addSp delSp modSp new mod">
        <pc:chgData name="Svein Harald Olsen" userId="c7ef2456-52d8-4c0b-9404-ff9b1aea4e46" providerId="ADAL" clId="{0B6BB0BE-3E45-4B02-A2A6-A0394666E1EA}" dt="2024-09-20T09:32:44.284" v="416" actId="1076"/>
        <pc:sldMkLst>
          <pc:docMk/>
          <pc:sldMk cId="580821404" sldId="2134806449"/>
        </pc:sldMkLst>
        <pc:spChg chg="del">
          <ac:chgData name="Svein Harald Olsen" userId="c7ef2456-52d8-4c0b-9404-ff9b1aea4e46" providerId="ADAL" clId="{0B6BB0BE-3E45-4B02-A2A6-A0394666E1EA}" dt="2024-09-20T09:19:43.911" v="407" actId="478"/>
          <ac:spMkLst>
            <pc:docMk/>
            <pc:sldMk cId="580821404" sldId="2134806449"/>
            <ac:spMk id="2" creationId="{0D4CB5AD-200B-181A-4459-959EF1D8DF28}"/>
          </ac:spMkLst>
        </pc:spChg>
        <pc:spChg chg="del">
          <ac:chgData name="Svein Harald Olsen" userId="c7ef2456-52d8-4c0b-9404-ff9b1aea4e46" providerId="ADAL" clId="{0B6BB0BE-3E45-4B02-A2A6-A0394666E1EA}" dt="2024-09-20T09:19:41.224" v="406" actId="478"/>
          <ac:spMkLst>
            <pc:docMk/>
            <pc:sldMk cId="580821404" sldId="2134806449"/>
            <ac:spMk id="3" creationId="{74C6C58A-CE6E-8A7E-7E81-7149128B2D90}"/>
          </ac:spMkLst>
        </pc:spChg>
        <pc:spChg chg="add mod">
          <ac:chgData name="Svein Harald Olsen" userId="c7ef2456-52d8-4c0b-9404-ff9b1aea4e46" providerId="ADAL" clId="{0B6BB0BE-3E45-4B02-A2A6-A0394666E1EA}" dt="2024-09-20T09:19:49.570" v="409" actId="1076"/>
          <ac:spMkLst>
            <pc:docMk/>
            <pc:sldMk cId="580821404" sldId="2134806449"/>
            <ac:spMk id="6" creationId="{9B1F620B-8B34-6207-90AC-DC362AEB8CFC}"/>
          </ac:spMkLst>
        </pc:spChg>
        <pc:spChg chg="add mod">
          <ac:chgData name="Svein Harald Olsen" userId="c7ef2456-52d8-4c0b-9404-ff9b1aea4e46" providerId="ADAL" clId="{0B6BB0BE-3E45-4B02-A2A6-A0394666E1EA}" dt="2024-09-20T09:32:42.250" v="415" actId="1076"/>
          <ac:spMkLst>
            <pc:docMk/>
            <pc:sldMk cId="580821404" sldId="2134806449"/>
            <ac:spMk id="8" creationId="{5A2B4BDF-A739-FFC5-7E65-80FFFDC08CD4}"/>
          </ac:spMkLst>
        </pc:spChg>
        <pc:picChg chg="add mod">
          <ac:chgData name="Svein Harald Olsen" userId="c7ef2456-52d8-4c0b-9404-ff9b1aea4e46" providerId="ADAL" clId="{0B6BB0BE-3E45-4B02-A2A6-A0394666E1EA}" dt="2024-09-20T09:32:44.284" v="416" actId="1076"/>
          <ac:picMkLst>
            <pc:docMk/>
            <pc:sldMk cId="580821404" sldId="2134806449"/>
            <ac:picMk id="9" creationId="{B83D51D3-6CB3-9C30-A974-3C68F37CD831}"/>
          </ac:picMkLst>
        </pc:picChg>
      </pc:sldChg>
      <pc:sldChg chg="addSp delSp new mod">
        <pc:chgData name="Svein Harald Olsen" userId="c7ef2456-52d8-4c0b-9404-ff9b1aea4e46" providerId="ADAL" clId="{0B6BB0BE-3E45-4B02-A2A6-A0394666E1EA}" dt="2024-09-20T09:40:42.969" v="420" actId="22"/>
        <pc:sldMkLst>
          <pc:docMk/>
          <pc:sldMk cId="3589271741" sldId="2134806450"/>
        </pc:sldMkLst>
        <pc:spChg chg="del">
          <ac:chgData name="Svein Harald Olsen" userId="c7ef2456-52d8-4c0b-9404-ff9b1aea4e46" providerId="ADAL" clId="{0B6BB0BE-3E45-4B02-A2A6-A0394666E1EA}" dt="2024-09-20T09:39:02.611" v="418" actId="478"/>
          <ac:spMkLst>
            <pc:docMk/>
            <pc:sldMk cId="3589271741" sldId="2134806450"/>
            <ac:spMk id="2" creationId="{03B4E0B4-406E-86CB-8FF2-515FD3390CA0}"/>
          </ac:spMkLst>
        </pc:spChg>
        <pc:spChg chg="del">
          <ac:chgData name="Svein Harald Olsen" userId="c7ef2456-52d8-4c0b-9404-ff9b1aea4e46" providerId="ADAL" clId="{0B6BB0BE-3E45-4B02-A2A6-A0394666E1EA}" dt="2024-09-20T09:39:06.408" v="419" actId="478"/>
          <ac:spMkLst>
            <pc:docMk/>
            <pc:sldMk cId="3589271741" sldId="2134806450"/>
            <ac:spMk id="3" creationId="{6A1DF0F9-34D2-5A43-3D7F-C31AC9164E24}"/>
          </ac:spMkLst>
        </pc:spChg>
        <pc:picChg chg="add">
          <ac:chgData name="Svein Harald Olsen" userId="c7ef2456-52d8-4c0b-9404-ff9b1aea4e46" providerId="ADAL" clId="{0B6BB0BE-3E45-4B02-A2A6-A0394666E1EA}" dt="2024-09-20T09:40:42.969" v="420" actId="22"/>
          <ac:picMkLst>
            <pc:docMk/>
            <pc:sldMk cId="3589271741" sldId="2134806450"/>
            <ac:picMk id="6" creationId="{3C83AE74-86B0-99B3-5E4A-24C8046FDC11}"/>
          </ac:picMkLst>
        </pc:picChg>
      </pc:sldChg>
      <pc:sldChg chg="addSp new mod">
        <pc:chgData name="Svein Harald Olsen" userId="c7ef2456-52d8-4c0b-9404-ff9b1aea4e46" providerId="ADAL" clId="{0B6BB0BE-3E45-4B02-A2A6-A0394666E1EA}" dt="2024-09-20T09:44:53.667" v="422" actId="22"/>
        <pc:sldMkLst>
          <pc:docMk/>
          <pc:sldMk cId="889624032" sldId="2134806451"/>
        </pc:sldMkLst>
        <pc:picChg chg="add">
          <ac:chgData name="Svein Harald Olsen" userId="c7ef2456-52d8-4c0b-9404-ff9b1aea4e46" providerId="ADAL" clId="{0B6BB0BE-3E45-4B02-A2A6-A0394666E1EA}" dt="2024-09-20T09:44:53.667" v="422" actId="22"/>
          <ac:picMkLst>
            <pc:docMk/>
            <pc:sldMk cId="889624032" sldId="2134806451"/>
            <ac:picMk id="6" creationId="{037C287F-AA0C-7F13-BD13-C784B38499D3}"/>
          </ac:picMkLst>
        </pc:picChg>
      </pc:sldChg>
      <pc:sldChg chg="addSp new del mod">
        <pc:chgData name="Svein Harald Olsen" userId="c7ef2456-52d8-4c0b-9404-ff9b1aea4e46" providerId="ADAL" clId="{0B6BB0BE-3E45-4B02-A2A6-A0394666E1EA}" dt="2024-09-20T14:24:11.213" v="754" actId="47"/>
        <pc:sldMkLst>
          <pc:docMk/>
          <pc:sldMk cId="2531577337" sldId="2134806452"/>
        </pc:sldMkLst>
        <pc:picChg chg="add">
          <ac:chgData name="Svein Harald Olsen" userId="c7ef2456-52d8-4c0b-9404-ff9b1aea4e46" providerId="ADAL" clId="{0B6BB0BE-3E45-4B02-A2A6-A0394666E1EA}" dt="2024-09-20T13:29:21.901" v="700" actId="22"/>
          <ac:picMkLst>
            <pc:docMk/>
            <pc:sldMk cId="2531577337" sldId="2134806452"/>
            <ac:picMk id="6" creationId="{AAF70E44-C3F3-2F4B-5BC8-697BAEC35D63}"/>
          </ac:picMkLst>
        </pc:picChg>
      </pc:sldChg>
      <pc:sldChg chg="addSp delSp modSp new mod">
        <pc:chgData name="Svein Harald Olsen" userId="c7ef2456-52d8-4c0b-9404-ff9b1aea4e46" providerId="ADAL" clId="{0B6BB0BE-3E45-4B02-A2A6-A0394666E1EA}" dt="2024-09-20T09:57:57.596" v="486" actId="20577"/>
        <pc:sldMkLst>
          <pc:docMk/>
          <pc:sldMk cId="833905306" sldId="2134806453"/>
        </pc:sldMkLst>
        <pc:spChg chg="add del mod">
          <ac:chgData name="Svein Harald Olsen" userId="c7ef2456-52d8-4c0b-9404-ff9b1aea4e46" providerId="ADAL" clId="{0B6BB0BE-3E45-4B02-A2A6-A0394666E1EA}" dt="2024-09-20T09:57:57.596" v="486" actId="20577"/>
          <ac:spMkLst>
            <pc:docMk/>
            <pc:sldMk cId="833905306" sldId="2134806453"/>
            <ac:spMk id="2" creationId="{19562F38-2ADF-F3F2-0CEA-F3F0CD381308}"/>
          </ac:spMkLst>
        </pc:spChg>
        <pc:spChg chg="add del mod">
          <ac:chgData name="Svein Harald Olsen" userId="c7ef2456-52d8-4c0b-9404-ff9b1aea4e46" providerId="ADAL" clId="{0B6BB0BE-3E45-4B02-A2A6-A0394666E1EA}" dt="2024-09-20T09:56:56.062" v="483"/>
          <ac:spMkLst>
            <pc:docMk/>
            <pc:sldMk cId="833905306" sldId="2134806453"/>
            <ac:spMk id="3" creationId="{21BCD3C0-3E43-855F-E702-95D8C6849D10}"/>
          </ac:spMkLst>
        </pc:spChg>
      </pc:sldChg>
      <pc:sldChg chg="addSp delSp modSp new mod">
        <pc:chgData name="Svein Harald Olsen" userId="c7ef2456-52d8-4c0b-9404-ff9b1aea4e46" providerId="ADAL" clId="{0B6BB0BE-3E45-4B02-A2A6-A0394666E1EA}" dt="2024-09-20T10:05:01.484" v="507" actId="14100"/>
        <pc:sldMkLst>
          <pc:docMk/>
          <pc:sldMk cId="737200776" sldId="2134806454"/>
        </pc:sldMkLst>
        <pc:spChg chg="del">
          <ac:chgData name="Svein Harald Olsen" userId="c7ef2456-52d8-4c0b-9404-ff9b1aea4e46" providerId="ADAL" clId="{0B6BB0BE-3E45-4B02-A2A6-A0394666E1EA}" dt="2024-09-20T09:58:14.287" v="488" actId="478"/>
          <ac:spMkLst>
            <pc:docMk/>
            <pc:sldMk cId="737200776" sldId="2134806454"/>
            <ac:spMk id="2" creationId="{B14D5C71-6D01-5DA5-038E-A2F3207A01AA}"/>
          </ac:spMkLst>
        </pc:spChg>
        <pc:spChg chg="del">
          <ac:chgData name="Svein Harald Olsen" userId="c7ef2456-52d8-4c0b-9404-ff9b1aea4e46" providerId="ADAL" clId="{0B6BB0BE-3E45-4B02-A2A6-A0394666E1EA}" dt="2024-09-20T09:58:17.153" v="489" actId="478"/>
          <ac:spMkLst>
            <pc:docMk/>
            <pc:sldMk cId="737200776" sldId="2134806454"/>
            <ac:spMk id="3" creationId="{CAECB5B9-CA0B-635F-E011-E1C2E61974D8}"/>
          </ac:spMkLst>
        </pc:spChg>
        <pc:spChg chg="add mod">
          <ac:chgData name="Svein Harald Olsen" userId="c7ef2456-52d8-4c0b-9404-ff9b1aea4e46" providerId="ADAL" clId="{0B6BB0BE-3E45-4B02-A2A6-A0394666E1EA}" dt="2024-09-20T10:00:27.244" v="491" actId="1076"/>
          <ac:spMkLst>
            <pc:docMk/>
            <pc:sldMk cId="737200776" sldId="2134806454"/>
            <ac:spMk id="6" creationId="{1456EEF9-C6FB-CBA6-76B1-CC3B6EA1AFA1}"/>
          </ac:spMkLst>
        </pc:spChg>
        <pc:spChg chg="add mod">
          <ac:chgData name="Svein Harald Olsen" userId="c7ef2456-52d8-4c0b-9404-ff9b1aea4e46" providerId="ADAL" clId="{0B6BB0BE-3E45-4B02-A2A6-A0394666E1EA}" dt="2024-09-20T10:02:06.874" v="498" actId="1076"/>
          <ac:spMkLst>
            <pc:docMk/>
            <pc:sldMk cId="737200776" sldId="2134806454"/>
            <ac:spMk id="8" creationId="{59477EC6-ADF3-6821-1BC0-7D36926229F4}"/>
          </ac:spMkLst>
        </pc:spChg>
        <pc:spChg chg="add mod">
          <ac:chgData name="Svein Harald Olsen" userId="c7ef2456-52d8-4c0b-9404-ff9b1aea4e46" providerId="ADAL" clId="{0B6BB0BE-3E45-4B02-A2A6-A0394666E1EA}" dt="2024-09-20T10:02:11.377" v="499" actId="1076"/>
          <ac:spMkLst>
            <pc:docMk/>
            <pc:sldMk cId="737200776" sldId="2134806454"/>
            <ac:spMk id="10" creationId="{E3DBFAD1-AFE9-1767-74E3-7312CF01E7E0}"/>
          </ac:spMkLst>
        </pc:spChg>
        <pc:spChg chg="add mod">
          <ac:chgData name="Svein Harald Olsen" userId="c7ef2456-52d8-4c0b-9404-ff9b1aea4e46" providerId="ADAL" clId="{0B6BB0BE-3E45-4B02-A2A6-A0394666E1EA}" dt="2024-09-20T10:02:51.598" v="501" actId="1076"/>
          <ac:spMkLst>
            <pc:docMk/>
            <pc:sldMk cId="737200776" sldId="2134806454"/>
            <ac:spMk id="12" creationId="{0712F16C-7E09-F22A-169F-604B04EEFC8B}"/>
          </ac:spMkLst>
        </pc:spChg>
        <pc:spChg chg="add mod">
          <ac:chgData name="Svein Harald Olsen" userId="c7ef2456-52d8-4c0b-9404-ff9b1aea4e46" providerId="ADAL" clId="{0B6BB0BE-3E45-4B02-A2A6-A0394666E1EA}" dt="2024-09-20T10:03:25.530" v="504" actId="14100"/>
          <ac:spMkLst>
            <pc:docMk/>
            <pc:sldMk cId="737200776" sldId="2134806454"/>
            <ac:spMk id="14" creationId="{6F6EE5D3-F2BD-CC61-34F7-4BDDC09EE7C3}"/>
          </ac:spMkLst>
        </pc:spChg>
        <pc:spChg chg="add mod">
          <ac:chgData name="Svein Harald Olsen" userId="c7ef2456-52d8-4c0b-9404-ff9b1aea4e46" providerId="ADAL" clId="{0B6BB0BE-3E45-4B02-A2A6-A0394666E1EA}" dt="2024-09-20T10:05:01.484" v="507" actId="14100"/>
          <ac:spMkLst>
            <pc:docMk/>
            <pc:sldMk cId="737200776" sldId="2134806454"/>
            <ac:spMk id="16" creationId="{5D2078B6-44CA-DB67-498E-88EFFA9EFC56}"/>
          </ac:spMkLst>
        </pc:spChg>
      </pc:sldChg>
      <pc:sldChg chg="addSp delSp modSp add mod">
        <pc:chgData name="Svein Harald Olsen" userId="c7ef2456-52d8-4c0b-9404-ff9b1aea4e46" providerId="ADAL" clId="{0B6BB0BE-3E45-4B02-A2A6-A0394666E1EA}" dt="2024-09-20T10:11:09.129" v="526" actId="1076"/>
        <pc:sldMkLst>
          <pc:docMk/>
          <pc:sldMk cId="1879804154" sldId="2134806455"/>
        </pc:sldMkLst>
        <pc:spChg chg="add mod">
          <ac:chgData name="Svein Harald Olsen" userId="c7ef2456-52d8-4c0b-9404-ff9b1aea4e46" providerId="ADAL" clId="{0B6BB0BE-3E45-4B02-A2A6-A0394666E1EA}" dt="2024-09-20T10:08:34.402" v="512" actId="14100"/>
          <ac:spMkLst>
            <pc:docMk/>
            <pc:sldMk cId="1879804154" sldId="2134806455"/>
            <ac:spMk id="3" creationId="{5DC1945F-E34C-5DEA-C275-A2A28D8A3E65}"/>
          </ac:spMkLst>
        </pc:spChg>
        <pc:spChg chg="del">
          <ac:chgData name="Svein Harald Olsen" userId="c7ef2456-52d8-4c0b-9404-ff9b1aea4e46" providerId="ADAL" clId="{0B6BB0BE-3E45-4B02-A2A6-A0394666E1EA}" dt="2024-09-20T10:06:26.022" v="509" actId="478"/>
          <ac:spMkLst>
            <pc:docMk/>
            <pc:sldMk cId="1879804154" sldId="2134806455"/>
            <ac:spMk id="6" creationId="{1456EEF9-C6FB-CBA6-76B1-CC3B6EA1AFA1}"/>
          </ac:spMkLst>
        </pc:spChg>
        <pc:spChg chg="add mod">
          <ac:chgData name="Svein Harald Olsen" userId="c7ef2456-52d8-4c0b-9404-ff9b1aea4e46" providerId="ADAL" clId="{0B6BB0BE-3E45-4B02-A2A6-A0394666E1EA}" dt="2024-09-20T10:09:05.691" v="515" actId="14100"/>
          <ac:spMkLst>
            <pc:docMk/>
            <pc:sldMk cId="1879804154" sldId="2134806455"/>
            <ac:spMk id="7" creationId="{1C89D2AC-6B5A-FD92-36EE-BB7E4E910746}"/>
          </ac:spMkLst>
        </pc:spChg>
        <pc:spChg chg="del">
          <ac:chgData name="Svein Harald Olsen" userId="c7ef2456-52d8-4c0b-9404-ff9b1aea4e46" providerId="ADAL" clId="{0B6BB0BE-3E45-4B02-A2A6-A0394666E1EA}" dt="2024-09-20T10:06:26.022" v="509" actId="478"/>
          <ac:spMkLst>
            <pc:docMk/>
            <pc:sldMk cId="1879804154" sldId="2134806455"/>
            <ac:spMk id="8" creationId="{59477EC6-ADF3-6821-1BC0-7D36926229F4}"/>
          </ac:spMkLst>
        </pc:spChg>
        <pc:spChg chg="del">
          <ac:chgData name="Svein Harald Olsen" userId="c7ef2456-52d8-4c0b-9404-ff9b1aea4e46" providerId="ADAL" clId="{0B6BB0BE-3E45-4B02-A2A6-A0394666E1EA}" dt="2024-09-20T10:06:26.022" v="509" actId="478"/>
          <ac:spMkLst>
            <pc:docMk/>
            <pc:sldMk cId="1879804154" sldId="2134806455"/>
            <ac:spMk id="10" creationId="{E3DBFAD1-AFE9-1767-74E3-7312CF01E7E0}"/>
          </ac:spMkLst>
        </pc:spChg>
        <pc:spChg chg="add mod">
          <ac:chgData name="Svein Harald Olsen" userId="c7ef2456-52d8-4c0b-9404-ff9b1aea4e46" providerId="ADAL" clId="{0B6BB0BE-3E45-4B02-A2A6-A0394666E1EA}" dt="2024-09-20T10:09:45.504" v="519" actId="1076"/>
          <ac:spMkLst>
            <pc:docMk/>
            <pc:sldMk cId="1879804154" sldId="2134806455"/>
            <ac:spMk id="11" creationId="{388DC592-83A4-F23E-492B-6D8AC7C8F417}"/>
          </ac:spMkLst>
        </pc:spChg>
        <pc:spChg chg="del">
          <ac:chgData name="Svein Harald Olsen" userId="c7ef2456-52d8-4c0b-9404-ff9b1aea4e46" providerId="ADAL" clId="{0B6BB0BE-3E45-4B02-A2A6-A0394666E1EA}" dt="2024-09-20T10:06:26.022" v="509" actId="478"/>
          <ac:spMkLst>
            <pc:docMk/>
            <pc:sldMk cId="1879804154" sldId="2134806455"/>
            <ac:spMk id="12" creationId="{0712F16C-7E09-F22A-169F-604B04EEFC8B}"/>
          </ac:spMkLst>
        </pc:spChg>
        <pc:spChg chg="del">
          <ac:chgData name="Svein Harald Olsen" userId="c7ef2456-52d8-4c0b-9404-ff9b1aea4e46" providerId="ADAL" clId="{0B6BB0BE-3E45-4B02-A2A6-A0394666E1EA}" dt="2024-09-20T10:06:26.022" v="509" actId="478"/>
          <ac:spMkLst>
            <pc:docMk/>
            <pc:sldMk cId="1879804154" sldId="2134806455"/>
            <ac:spMk id="14" creationId="{6F6EE5D3-F2BD-CC61-34F7-4BDDC09EE7C3}"/>
          </ac:spMkLst>
        </pc:spChg>
        <pc:spChg chg="add mod">
          <ac:chgData name="Svein Harald Olsen" userId="c7ef2456-52d8-4c0b-9404-ff9b1aea4e46" providerId="ADAL" clId="{0B6BB0BE-3E45-4B02-A2A6-A0394666E1EA}" dt="2024-09-20T10:10:13.163" v="521" actId="1076"/>
          <ac:spMkLst>
            <pc:docMk/>
            <pc:sldMk cId="1879804154" sldId="2134806455"/>
            <ac:spMk id="15" creationId="{FD352330-D839-CADF-573A-5FC47C6BE811}"/>
          </ac:spMkLst>
        </pc:spChg>
        <pc:spChg chg="del">
          <ac:chgData name="Svein Harald Olsen" userId="c7ef2456-52d8-4c0b-9404-ff9b1aea4e46" providerId="ADAL" clId="{0B6BB0BE-3E45-4B02-A2A6-A0394666E1EA}" dt="2024-09-20T10:06:26.022" v="509" actId="478"/>
          <ac:spMkLst>
            <pc:docMk/>
            <pc:sldMk cId="1879804154" sldId="2134806455"/>
            <ac:spMk id="16" creationId="{5D2078B6-44CA-DB67-498E-88EFFA9EFC56}"/>
          </ac:spMkLst>
        </pc:spChg>
        <pc:spChg chg="add mod">
          <ac:chgData name="Svein Harald Olsen" userId="c7ef2456-52d8-4c0b-9404-ff9b1aea4e46" providerId="ADAL" clId="{0B6BB0BE-3E45-4B02-A2A6-A0394666E1EA}" dt="2024-09-20T10:10:52.437" v="524" actId="14100"/>
          <ac:spMkLst>
            <pc:docMk/>
            <pc:sldMk cId="1879804154" sldId="2134806455"/>
            <ac:spMk id="18" creationId="{F7F7B6C3-CA67-A301-5649-BDEC8A35F434}"/>
          </ac:spMkLst>
        </pc:spChg>
        <pc:spChg chg="add mod">
          <ac:chgData name="Svein Harald Olsen" userId="c7ef2456-52d8-4c0b-9404-ff9b1aea4e46" providerId="ADAL" clId="{0B6BB0BE-3E45-4B02-A2A6-A0394666E1EA}" dt="2024-09-20T10:11:09.129" v="526" actId="1076"/>
          <ac:spMkLst>
            <pc:docMk/>
            <pc:sldMk cId="1879804154" sldId="2134806455"/>
            <ac:spMk id="20" creationId="{A40FC867-A348-47CF-1BD8-053D4B265F0E}"/>
          </ac:spMkLst>
        </pc:spChg>
      </pc:sldChg>
      <pc:sldChg chg="addSp delSp modSp new mod">
        <pc:chgData name="Svein Harald Olsen" userId="c7ef2456-52d8-4c0b-9404-ff9b1aea4e46" providerId="ADAL" clId="{0B6BB0BE-3E45-4B02-A2A6-A0394666E1EA}" dt="2024-09-20T13:24:47.449" v="699" actId="313"/>
        <pc:sldMkLst>
          <pc:docMk/>
          <pc:sldMk cId="2181383432" sldId="2134806456"/>
        </pc:sldMkLst>
        <pc:spChg chg="del">
          <ac:chgData name="Svein Harald Olsen" userId="c7ef2456-52d8-4c0b-9404-ff9b1aea4e46" providerId="ADAL" clId="{0B6BB0BE-3E45-4B02-A2A6-A0394666E1EA}" dt="2024-09-20T13:23:21.118" v="649" actId="478"/>
          <ac:spMkLst>
            <pc:docMk/>
            <pc:sldMk cId="2181383432" sldId="2134806456"/>
            <ac:spMk id="2" creationId="{EFA0952A-2442-8F45-30CA-0A9A9085CDE9}"/>
          </ac:spMkLst>
        </pc:spChg>
        <pc:spChg chg="del mod">
          <ac:chgData name="Svein Harald Olsen" userId="c7ef2456-52d8-4c0b-9404-ff9b1aea4e46" providerId="ADAL" clId="{0B6BB0BE-3E45-4B02-A2A6-A0394666E1EA}" dt="2024-09-20T13:23:10.710" v="646" actId="478"/>
          <ac:spMkLst>
            <pc:docMk/>
            <pc:sldMk cId="2181383432" sldId="2134806456"/>
            <ac:spMk id="3" creationId="{9E5DDB6D-4FF7-CA79-FBE0-34462E44B04E}"/>
          </ac:spMkLst>
        </pc:spChg>
        <pc:spChg chg="add mod">
          <ac:chgData name="Svein Harald Olsen" userId="c7ef2456-52d8-4c0b-9404-ff9b1aea4e46" providerId="ADAL" clId="{0B6BB0BE-3E45-4B02-A2A6-A0394666E1EA}" dt="2024-09-20T13:23:16.683" v="648" actId="1076"/>
          <ac:spMkLst>
            <pc:docMk/>
            <pc:sldMk cId="2181383432" sldId="2134806456"/>
            <ac:spMk id="6" creationId="{0A939DC9-0134-6D96-EBA6-F796A36CD2AD}"/>
          </ac:spMkLst>
        </pc:spChg>
        <pc:spChg chg="add mod">
          <ac:chgData name="Svein Harald Olsen" userId="c7ef2456-52d8-4c0b-9404-ff9b1aea4e46" providerId="ADAL" clId="{0B6BB0BE-3E45-4B02-A2A6-A0394666E1EA}" dt="2024-09-20T13:23:55.753" v="652" actId="14100"/>
          <ac:spMkLst>
            <pc:docMk/>
            <pc:sldMk cId="2181383432" sldId="2134806456"/>
            <ac:spMk id="8" creationId="{623ACDE3-6D64-6FE8-B7A5-AD5F78E54FE5}"/>
          </ac:spMkLst>
        </pc:spChg>
        <pc:spChg chg="add mod">
          <ac:chgData name="Svein Harald Olsen" userId="c7ef2456-52d8-4c0b-9404-ff9b1aea4e46" providerId="ADAL" clId="{0B6BB0BE-3E45-4B02-A2A6-A0394666E1EA}" dt="2024-09-20T13:24:47.449" v="699" actId="313"/>
          <ac:spMkLst>
            <pc:docMk/>
            <pc:sldMk cId="2181383432" sldId="2134806456"/>
            <ac:spMk id="9" creationId="{A6FD5679-37D6-651E-C4E1-EF6AC1581293}"/>
          </ac:spMkLst>
        </pc:spChg>
      </pc:sldChg>
      <pc:sldChg chg="addSp new del mod">
        <pc:chgData name="Svein Harald Olsen" userId="c7ef2456-52d8-4c0b-9404-ff9b1aea4e46" providerId="ADAL" clId="{0B6BB0BE-3E45-4B02-A2A6-A0394666E1EA}" dt="2024-09-20T14:24:04.089" v="753" actId="47"/>
        <pc:sldMkLst>
          <pc:docMk/>
          <pc:sldMk cId="398623704" sldId="2134806457"/>
        </pc:sldMkLst>
        <pc:picChg chg="add">
          <ac:chgData name="Svein Harald Olsen" userId="c7ef2456-52d8-4c0b-9404-ff9b1aea4e46" providerId="ADAL" clId="{0B6BB0BE-3E45-4B02-A2A6-A0394666E1EA}" dt="2024-09-20T13:31:43.458" v="702" actId="22"/>
          <ac:picMkLst>
            <pc:docMk/>
            <pc:sldMk cId="398623704" sldId="2134806457"/>
            <ac:picMk id="6" creationId="{5CB8D09D-300F-45DD-B278-07055ECD16A0}"/>
          </ac:picMkLst>
        </pc:picChg>
      </pc:sldChg>
      <pc:sldChg chg="addSp delSp new mod">
        <pc:chgData name="Svein Harald Olsen" userId="c7ef2456-52d8-4c0b-9404-ff9b1aea4e46" providerId="ADAL" clId="{0B6BB0BE-3E45-4B02-A2A6-A0394666E1EA}" dt="2024-09-20T14:23:56.976" v="752" actId="22"/>
        <pc:sldMkLst>
          <pc:docMk/>
          <pc:sldMk cId="3523896349" sldId="2134806458"/>
        </pc:sldMkLst>
        <pc:picChg chg="add del">
          <ac:chgData name="Svein Harald Olsen" userId="c7ef2456-52d8-4c0b-9404-ff9b1aea4e46" providerId="ADAL" clId="{0B6BB0BE-3E45-4B02-A2A6-A0394666E1EA}" dt="2024-09-20T14:23:55.889" v="751" actId="478"/>
          <ac:picMkLst>
            <pc:docMk/>
            <pc:sldMk cId="3523896349" sldId="2134806458"/>
            <ac:picMk id="6" creationId="{D5A7D159-C158-FA40-3C15-5AD1B6560B7E}"/>
          </ac:picMkLst>
        </pc:picChg>
        <pc:picChg chg="add">
          <ac:chgData name="Svein Harald Olsen" userId="c7ef2456-52d8-4c0b-9404-ff9b1aea4e46" providerId="ADAL" clId="{0B6BB0BE-3E45-4B02-A2A6-A0394666E1EA}" dt="2024-09-20T14:23:56.976" v="752" actId="22"/>
          <ac:picMkLst>
            <pc:docMk/>
            <pc:sldMk cId="3523896349" sldId="2134806458"/>
            <ac:picMk id="8" creationId="{1CA98E95-0D93-BCE6-2E07-0E63278B39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rgbClr val="FFFFFF"/>
            </a:gs>
            <a:gs pos="40000">
              <a:schemeClr val="bg1"/>
            </a:gs>
            <a:gs pos="100000">
              <a:srgbClr val="7C7C7C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221633" cy="49657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67259" y="4965172"/>
            <a:ext cx="12288000" cy="1929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05" y="5077305"/>
            <a:ext cx="1528067" cy="17597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3" y="2659718"/>
            <a:ext cx="10753195" cy="17336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fr-CH" sz="5333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en-US" sz="6667" b="1" dirty="0">
              <a:ln w="11430">
                <a:solidFill>
                  <a:schemeClr val="tx2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965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9824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794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ormity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4104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 tab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1554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m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1089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972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le background &amp; tex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1371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 background &amp; tex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7115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le background &amp; text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394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background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335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ircle background &amp; text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41324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400" y="107505"/>
            <a:ext cx="11040000" cy="1325563"/>
          </a:xfrm>
        </p:spPr>
        <p:txBody>
          <a:bodyPr/>
          <a:lstStyle/>
          <a:p>
            <a:r>
              <a:rPr lang="en-GB" noProof="0" dirty="0"/>
              <a:t>Title size 30 to 50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20/09/2024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2AA8-9B4E-4D53-AE6E-350E87BFFB19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555304"/>
            <a:ext cx="11041227" cy="446449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 b="0"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="0"/>
            </a:lvl3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</p:spTree>
    <p:extLst>
      <p:ext uri="{BB962C8B-B14F-4D97-AF65-F5344CB8AC3E}">
        <p14:creationId xmlns:p14="http://schemas.microsoft.com/office/powerpoint/2010/main" val="382972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" y="0"/>
            <a:ext cx="1217516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14203"/>
            <a:ext cx="10972800" cy="4277072"/>
          </a:xfrm>
        </p:spPr>
        <p:txBody>
          <a:bodyPr/>
          <a:lstStyle>
            <a:lvl1pPr marL="342891" indent="-342891">
              <a:defRPr lang="en-GB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>
              <a:buNone/>
            </a:pP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32 to 38</a:t>
            </a: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  <a:p>
            <a:pPr lvl="1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</a:t>
            </a:r>
          </a:p>
          <a:p>
            <a:pPr lvl="2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text: font size 24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text: font size 28 to 38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600" y="18864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791275"/>
            <a:ext cx="988880" cy="8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en-GB" noProof="0" smtClean="0"/>
              <a:t>20/09/2024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GB" noProof="0" dirty="0"/>
              <a:t>Add text: font size 28 to 38</a:t>
            </a:r>
          </a:p>
          <a:p>
            <a:pPr lvl="0"/>
            <a:r>
              <a:rPr lang="en-GB" noProof="0" dirty="0"/>
              <a:t>Add text: font size 28 to 38</a:t>
            </a:r>
          </a:p>
          <a:p>
            <a:pPr lvl="1"/>
            <a:r>
              <a:rPr lang="en-GB" noProof="0" dirty="0"/>
              <a:t>Add text: font size 28</a:t>
            </a:r>
          </a:p>
          <a:p>
            <a:pPr lvl="2"/>
            <a:r>
              <a:rPr lang="en-GB" noProof="0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Title size 30 to 50</a:t>
            </a:r>
          </a:p>
        </p:txBody>
      </p:sp>
    </p:spTree>
    <p:extLst>
      <p:ext uri="{BB962C8B-B14F-4D97-AF65-F5344CB8AC3E}">
        <p14:creationId xmlns:p14="http://schemas.microsoft.com/office/powerpoint/2010/main" val="802927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&amp; yello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3828" y="189061"/>
            <a:ext cx="10507133" cy="1511747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400" b="1">
                <a:ln>
                  <a:solidFill>
                    <a:srgbClr val="0070C0"/>
                  </a:solidFill>
                </a:ln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FontTx/>
              <a:buNone/>
              <a:defRPr sz="4000"/>
            </a:lvl2pPr>
          </a:lstStyle>
          <a:p>
            <a:pPr lvl="0"/>
            <a:r>
              <a:rPr lang="en-US" dirty="0"/>
              <a:t>Add title 30 to 50 +</a:t>
            </a:r>
            <a:br>
              <a:rPr lang="en-US" dirty="0"/>
            </a:br>
            <a:r>
              <a:rPr lang="en-US" dirty="0"/>
              <a:t>full-size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070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ld connections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CF80-2704-418D-839A-8D4BDF450EED}" type="datetimeFigureOut">
              <a:rPr lang="fr-CH" smtClean="0"/>
              <a:t>20.09.2024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382" y="6356351"/>
            <a:ext cx="1056117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‹#›</a:t>
            </a:fld>
            <a:endParaRPr lang="fr-CH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381" y="1556792"/>
            <a:ext cx="11041227" cy="4464496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7381" y="116633"/>
            <a:ext cx="1104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075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5282-9305-4351-9998-DB0341E99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D7E6D-2D30-4380-8D71-3ED72425C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6528-2C5F-4C42-9F68-CEE7D9ED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B4D2-125E-40F7-A688-9ADE5E000492}" type="datetimeFigureOut">
              <a:rPr lang="en-CH" smtClean="0"/>
              <a:t>09/20/2024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80419-FDD2-4734-B6BF-5D6D2CE0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528B4-1BDC-4993-B8E6-2D7E9248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682E4-8F96-4DB5-BA85-5ECF4D029C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7685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0"/>
            <a:ext cx="11040000" cy="160961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Chapter slide</a:t>
            </a:r>
            <a:br>
              <a:rPr lang="en-US" dirty="0"/>
            </a:br>
            <a:r>
              <a:rPr lang="en-US" dirty="0"/>
              <a:t>Title size 30 t0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90400" y="2094792"/>
            <a:ext cx="11601600" cy="30624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ize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gradFill>
            <a:gsLst>
              <a:gs pos="49000">
                <a:srgbClr val="AAADB6"/>
              </a:gs>
              <a:gs pos="10000">
                <a:srgbClr val="E6E6E6"/>
              </a:gs>
              <a:gs pos="93000">
                <a:srgbClr val="E6E6E6"/>
              </a:gs>
            </a:gsLst>
            <a:lin ang="540000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590400" y="1006277"/>
            <a:ext cx="11040000" cy="17645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lang="fr-CH" sz="5333" baseline="0">
                <a:ln w="11430">
                  <a:solidFill>
                    <a:schemeClr val="tx2"/>
                  </a:solidFill>
                </a:ln>
                <a:solidFill>
                  <a:srgbClr val="FFC000"/>
                </a:solidFill>
                <a:effectLst/>
              </a:defRPr>
            </a:lvl1pPr>
          </a:lstStyle>
          <a:p>
            <a:pPr lvl="0"/>
            <a:r>
              <a:rPr lang="en-US" dirty="0"/>
              <a:t>Add title 30 to 60 </a:t>
            </a:r>
            <a:br>
              <a:rPr lang="en-US" dirty="0"/>
            </a:br>
            <a:r>
              <a:rPr lang="en-US" dirty="0"/>
              <a:t>(change font </a:t>
            </a:r>
            <a:r>
              <a:rPr lang="en-US" dirty="0" err="1"/>
              <a:t>colour</a:t>
            </a:r>
            <a:r>
              <a:rPr lang="en-US" dirty="0"/>
              <a:t> if required)</a:t>
            </a:r>
            <a:endParaRPr lang="fr-CH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155200" y="5808000"/>
            <a:ext cx="988800" cy="864000"/>
          </a:xfrm>
        </p:spPr>
        <p:txBody>
          <a:bodyPr/>
          <a:lstStyle>
            <a:lvl1pPr marL="0" indent="0">
              <a:buNone/>
              <a:defRPr sz="2133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6666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&amp;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0400" y="1602000"/>
            <a:ext cx="5424000" cy="4420800"/>
          </a:xfrm>
        </p:spPr>
        <p:txBody>
          <a:bodyPr/>
          <a:lstStyle>
            <a:lvl1pPr marL="609585" indent="-609585">
              <a:spcBef>
                <a:spcPts val="1600"/>
              </a:spcBef>
              <a:spcAft>
                <a:spcPts val="0"/>
              </a:spcAft>
              <a:buFont typeface="Arial" pitchFamily="34" charset="0"/>
              <a:buChar char="•"/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192011" y="1602000"/>
            <a:ext cx="5424000" cy="4420800"/>
          </a:xfrm>
        </p:spPr>
        <p:txBody>
          <a:bodyPr/>
          <a:lstStyle>
            <a:lvl1pPr>
              <a:spcBef>
                <a:spcPts val="1600"/>
              </a:spcBef>
              <a:spcAft>
                <a:spcPts val="0"/>
              </a:spcAft>
              <a:defRPr sz="3733" baseline="0"/>
            </a:lvl1pPr>
            <a:lvl2pPr marL="1079473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  <a:defRPr lang="en-US" sz="3733" b="1" kern="1200" baseline="0" dirty="0" smtClean="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2pPr>
            <a:lvl3pPr marL="1219170" indent="0">
              <a:buNone/>
              <a:defRPr sz="32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Add text: font size 28 to 38 / or image</a:t>
            </a:r>
          </a:p>
          <a:p>
            <a:pPr marL="1079473" lvl="1" indent="-596885" algn="l" defTabSz="1219170" rtl="0" eaLnBrk="1" latinLnBrk="0" hangingPunct="1">
              <a:spcBef>
                <a:spcPts val="800"/>
              </a:spcBef>
              <a:buFont typeface="Symbol" pitchFamily="18" charset="2"/>
              <a:buChar char=""/>
            </a:pPr>
            <a:r>
              <a:rPr lang="en-US" dirty="0"/>
              <a:t>Second level: font size 28</a:t>
            </a:r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32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1918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208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work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939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ackground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602000"/>
            <a:ext cx="11041227" cy="4420800"/>
          </a:xfrm>
        </p:spPr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Add text: font size 28 to 38</a:t>
            </a:r>
          </a:p>
          <a:p>
            <a:pPr lvl="0"/>
            <a:r>
              <a:rPr lang="en-US" dirty="0"/>
              <a:t>Add text: font size 28 to 38</a:t>
            </a:r>
          </a:p>
          <a:p>
            <a:pPr lvl="1"/>
            <a:r>
              <a:rPr lang="en-US" dirty="0"/>
              <a:t>Add text: font size 28</a:t>
            </a:r>
          </a:p>
          <a:p>
            <a:pPr lvl="2"/>
            <a:r>
              <a:rPr lang="en-US" dirty="0"/>
              <a:t>Add text: font size 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0400" y="187201"/>
            <a:ext cx="110400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size 30 to 50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5508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600201"/>
            <a:ext cx="110400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7051" y="6356351"/>
            <a:ext cx="2749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A7A9-BE32-4F72-B27D-3E2A326C1DCC}" type="datetime1">
              <a:rPr lang="fr-CH" smtClean="0"/>
              <a:t>20.09.2024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861" y="6356351"/>
            <a:ext cx="5770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400" y="6356351"/>
            <a:ext cx="1056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C2B32AA8-9B4E-4D53-AE6E-350E87BFFB19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10" name="Title Placeholder 7"/>
          <p:cNvSpPr>
            <a:spLocks noGrp="1"/>
          </p:cNvSpPr>
          <p:nvPr>
            <p:ph type="title"/>
          </p:nvPr>
        </p:nvSpPr>
        <p:spPr>
          <a:xfrm>
            <a:off x="590400" y="188641"/>
            <a:ext cx="1104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r>
              <a:rPr lang="en-US" dirty="0"/>
              <a:t>Title size 30 to 50</a:t>
            </a:r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792" y="5805474"/>
            <a:ext cx="988880" cy="863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64630-887A-4EAE-AEA0-AFF0FA4ECEF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003100" y="6703060"/>
            <a:ext cx="203200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60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7752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5" r:id="rId23"/>
    <p:sldLayoutId id="2147483686" r:id="rId24"/>
    <p:sldLayoutId id="2147483687" r:id="rId25"/>
    <p:sldLayoutId id="2147483688" r:id="rId26"/>
  </p:sldLayoutIdLst>
  <p:hf hdr="0" ftr="0" dt="0"/>
  <p:txStyles>
    <p:titleStyle>
      <a:lvl1pPr marL="0" algn="l" defTabSz="1219170" rtl="0" eaLnBrk="1" fontAlgn="base" latinLnBrk="0" hangingPunct="1">
        <a:spcBef>
          <a:spcPct val="0"/>
        </a:spcBef>
        <a:spcAft>
          <a:spcPct val="0"/>
        </a:spcAft>
        <a:buNone/>
        <a:defRPr lang="fr-CH" sz="5867" b="1" kern="1200" cap="none" spc="0" dirty="0" smtClean="0">
          <a:ln w="11430"/>
          <a:solidFill>
            <a:srgbClr val="0060A9"/>
          </a:solidFill>
          <a:effectLst/>
          <a:latin typeface="Arial" pitchFamily="34" charset="0"/>
          <a:ea typeface="+mn-ea"/>
          <a:cs typeface="Arial" pitchFamily="34" charset="0"/>
        </a:defRPr>
      </a:lvl1pPr>
    </p:titleStyle>
    <p:bodyStyle>
      <a:lvl1pPr marL="457189" marR="0" indent="-457189" algn="l" defTabSz="1219170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 pitchFamily="34" charset="0"/>
        <a:buChar char="•"/>
        <a:tabLst/>
        <a:defRPr sz="4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79473" indent="-596885" algn="l" defTabSz="1219170" rtl="0" eaLnBrk="1" latinLnBrk="0" hangingPunct="1">
        <a:spcBef>
          <a:spcPts val="0"/>
        </a:spcBef>
        <a:buFont typeface="Symbol" pitchFamily="18" charset="2"/>
        <a:buChar char=""/>
        <a:defRPr sz="3733" b="1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676358" indent="-457189" algn="l" defTabSz="1219170" rtl="0" eaLnBrk="1" latinLnBrk="0" hangingPunct="1">
        <a:spcBef>
          <a:spcPct val="20000"/>
        </a:spcBef>
        <a:buFont typeface="Symbol" pitchFamily="18" charset="2"/>
        <a:buChar char="-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4pPr>
      <a:lvl5pPr marL="2895528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b="1" kern="1200">
          <a:solidFill>
            <a:srgbClr val="58585A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dmine.ucaiug.org/issues/680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sdw-bp/" TargetMode="External"/><Relationship Id="rId2" Type="http://schemas.openxmlformats.org/officeDocument/2006/relationships/hyperlink" Target="https://redmine.ucaiug.org/issues/58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176443-8B6E-4A91-929A-B532687A96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055688" cy="365125"/>
          </a:xfrm>
        </p:spPr>
        <p:txBody>
          <a:bodyPr/>
          <a:lstStyle/>
          <a:p>
            <a:fld id="{C2B32AA8-9B4E-4D53-AE6E-350E87BFFB19}" type="slidenum">
              <a:rPr lang="fr-CH" smtClean="0"/>
              <a:t>1</a:t>
            </a:fld>
            <a:endParaRPr lang="fr-CH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7B39A9C-3EF8-4657-88CD-51B5106C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17" y="944239"/>
            <a:ext cx="10753195" cy="4031873"/>
          </a:xfrm>
        </p:spPr>
        <p:txBody>
          <a:bodyPr/>
          <a:lstStyle/>
          <a:p>
            <a:r>
              <a:rPr lang="en-US" sz="4800" dirty="0"/>
              <a:t>IEC 63382</a:t>
            </a:r>
            <a:br>
              <a:rPr lang="en-US" sz="4800" dirty="0"/>
            </a:br>
            <a:r>
              <a:rPr lang="en-US" sz="3200" dirty="0"/>
              <a:t>Management of Distributed Energy Storage Systems based on Electrically Chargeable Vehicles</a:t>
            </a:r>
            <a:br>
              <a:rPr lang="en-US" sz="3200" dirty="0"/>
            </a:br>
            <a:br>
              <a:rPr lang="en-US" sz="4800" dirty="0"/>
            </a:br>
            <a:r>
              <a:rPr lang="en-US" sz="4800" dirty="0"/>
              <a:t>Proposals for CIM extensions for electric vehicle charging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55AF3C6C-895D-4CE8-807F-57C9229FF081}"/>
              </a:ext>
            </a:extLst>
          </p:cNvPr>
          <p:cNvSpPr txBox="1"/>
          <p:nvPr/>
        </p:nvSpPr>
        <p:spPr>
          <a:xfrm>
            <a:off x="415292" y="5242350"/>
            <a:ext cx="3146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Author: Tom Berry</a:t>
            </a:r>
            <a:endParaRPr lang="en-GB" sz="2200" b="1" kern="100" dirty="0">
              <a:solidFill>
                <a:schemeClr val="tx1">
                  <a:lumMod val="65000"/>
                  <a:lumOff val="35000"/>
                </a:schemeClr>
              </a:solidFill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B11892AE-5E94-4157-B967-91B36A71CCA3}"/>
              </a:ext>
            </a:extLst>
          </p:cNvPr>
          <p:cNvSpPr txBox="1"/>
          <p:nvPr/>
        </p:nvSpPr>
        <p:spPr>
          <a:xfrm>
            <a:off x="4613335" y="5242350"/>
            <a:ext cx="4425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Representing:    TC69 JWG15</a:t>
            </a:r>
          </a:p>
          <a:p>
            <a:pPr>
              <a:spcBef>
                <a:spcPts val="0"/>
              </a:spcBef>
            </a:pPr>
            <a:r>
              <a:rPr lang="en-US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a typeface="Meiryo" pitchFamily="34" charset="-128"/>
                <a:cs typeface="Meiryo" pitchFamily="34" charset="-128"/>
              </a:rPr>
              <a:t>Date:                   11-June-2024</a:t>
            </a:r>
          </a:p>
        </p:txBody>
      </p:sp>
    </p:spTree>
    <p:extLst>
      <p:ext uri="{BB962C8B-B14F-4D97-AF65-F5344CB8AC3E}">
        <p14:creationId xmlns:p14="http://schemas.microsoft.com/office/powerpoint/2010/main" val="342368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01A57-1C56-CABA-1FEC-3F6F365A3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939DC9-0134-6D96-EBA6-F796A36CD2AD}"/>
              </a:ext>
            </a:extLst>
          </p:cNvPr>
          <p:cNvSpPr txBox="1"/>
          <p:nvPr/>
        </p:nvSpPr>
        <p:spPr>
          <a:xfrm>
            <a:off x="896692" y="298137"/>
            <a:ext cx="6094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CIM Issues #6807: Add classes for EV, Electric Vehicle Supply Equipment, Charging Station, Charging Park, Charging Zone - WG13 Issues - </a:t>
            </a:r>
            <a:r>
              <a:rPr lang="en-US" dirty="0" err="1">
                <a:hlinkClick r:id="rId2"/>
              </a:rPr>
              <a:t>UCAIug</a:t>
            </a:r>
            <a:r>
              <a:rPr lang="en-US" dirty="0">
                <a:hlinkClick r:id="rId2"/>
              </a:rPr>
              <a:t> Issue Tracking System</a:t>
            </a:r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ACDE3-6D64-6FE8-B7A5-AD5F78E54FE5}"/>
              </a:ext>
            </a:extLst>
          </p:cNvPr>
          <p:cNvSpPr txBox="1"/>
          <p:nvPr/>
        </p:nvSpPr>
        <p:spPr>
          <a:xfrm>
            <a:off x="941768" y="2336167"/>
            <a:ext cx="65794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Electric Vehicle</a:t>
            </a:r>
            <a:br>
              <a:rPr lang="en-US" dirty="0"/>
            </a:br>
            <a:r>
              <a:rPr lang="en-U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EV</a:t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electrically powered road vehicle in which the energy is supplied from a battery carried on the vehicle.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D5679-37D6-651E-C4E1-EF6AC1581293}"/>
              </a:ext>
            </a:extLst>
          </p:cNvPr>
          <p:cNvSpPr txBox="1"/>
          <p:nvPr/>
        </p:nvSpPr>
        <p:spPr>
          <a:xfrm>
            <a:off x="8480738" y="1885406"/>
            <a:ext cx="334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Must support ferry, airplane etc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8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1A6C6D-C836-9526-B838-3F633B57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1792869"/>
            <a:ext cx="8562975" cy="50292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FF242A-75C8-67E5-7E40-B523C82AA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586" y="3974018"/>
            <a:ext cx="3677456" cy="19343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 dirty="0"/>
              <a:t>Charging Station is the physical system where EVs can be charged. </a:t>
            </a:r>
          </a:p>
          <a:p>
            <a:pPr marL="0" indent="0">
              <a:buNone/>
            </a:pPr>
            <a:r>
              <a:rPr lang="en-GB" sz="1800" dirty="0"/>
              <a:t>A Charging Station can have one or more </a:t>
            </a:r>
            <a:r>
              <a:rPr lang="en-GB" sz="1800"/>
              <a:t>EVSEs (Electric </a:t>
            </a:r>
            <a:r>
              <a:rPr lang="en-GB" sz="1800" dirty="0"/>
              <a:t>Vehicle Supply Equipment). </a:t>
            </a:r>
          </a:p>
          <a:p>
            <a:pPr marL="0" indent="0">
              <a:buNone/>
            </a:pPr>
            <a:r>
              <a:rPr lang="en-GB" sz="1800" dirty="0"/>
              <a:t>An EVSE is considered as a part of the Charging Station that can deliver energy to one EV at a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1365EF-F210-58D5-0C29-A057B598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99" y="187201"/>
            <a:ext cx="8562975" cy="1175607"/>
          </a:xfrm>
        </p:spPr>
        <p:txBody>
          <a:bodyPr/>
          <a:lstStyle/>
          <a:p>
            <a:r>
              <a:rPr lang="en-US" sz="3600" dirty="0"/>
              <a:t>Background: definitions from OCPP</a:t>
            </a: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DFB64-BD20-3D80-1D5C-4524CAC92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C5565AD-B099-DC5B-C2BA-9CE7FA406A3C}"/>
              </a:ext>
            </a:extLst>
          </p:cNvPr>
          <p:cNvSpPr txBox="1">
            <a:spLocks/>
          </p:cNvSpPr>
          <p:nvPr/>
        </p:nvSpPr>
        <p:spPr>
          <a:xfrm>
            <a:off x="590400" y="1226145"/>
            <a:ext cx="7243546" cy="584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marR="0" indent="-457189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79473" indent="-596885" algn="l" defTabSz="1219170" rtl="0" eaLnBrk="1" latinLnBrk="0" hangingPunct="1">
              <a:spcBef>
                <a:spcPts val="0"/>
              </a:spcBef>
              <a:buFont typeface="Symbol" pitchFamily="18" charset="2"/>
              <a:buChar char=""/>
              <a:defRPr sz="3733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676358" indent="-457189" algn="l" defTabSz="121917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85943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4pPr>
            <a:lvl5pPr marL="2895528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b="1" kern="1200">
                <a:solidFill>
                  <a:srgbClr val="58585A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OCPP-2.0.1_part1_architecture_topology.pdf</a:t>
            </a:r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710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8DAF5-8DCC-5A96-F572-D845CEB7D661}"/>
              </a:ext>
            </a:extLst>
          </p:cNvPr>
          <p:cNvSpPr txBox="1"/>
          <p:nvPr/>
        </p:nvSpPr>
        <p:spPr>
          <a:xfrm>
            <a:off x="590400" y="1512764"/>
            <a:ext cx="33739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EVSE is a special type of </a:t>
            </a:r>
            <a:r>
              <a:rPr lang="en-US" dirty="0" err="1"/>
              <a:t>PowerElectronicsConnection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will have ratings that depend on the connected EV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control functions may have settings</a:t>
            </a:r>
          </a:p>
          <a:p>
            <a:pPr marL="285750" indent="-285750">
              <a:buFontTx/>
              <a:buChar char="-"/>
            </a:pPr>
            <a:r>
              <a:rPr lang="en-US" dirty="0"/>
              <a:t>Fixed by grid codes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Communicated from the DSO via the CSMS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40A02E-CE65-168F-233F-D63297D9A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97" y="0"/>
            <a:ext cx="6282503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A781D4AD-8FEE-2D4B-B2F3-6B8C6A01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11040000" cy="1325563"/>
          </a:xfrm>
        </p:spPr>
        <p:txBody>
          <a:bodyPr/>
          <a:lstStyle/>
          <a:p>
            <a:r>
              <a:rPr lang="en-US" sz="3600" dirty="0"/>
              <a:t>EVSE as DER 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76C7CC-C16C-B490-DD72-9A7586279387}"/>
              </a:ext>
            </a:extLst>
          </p:cNvPr>
          <p:cNvSpPr txBox="1"/>
          <p:nvPr/>
        </p:nvSpPr>
        <p:spPr>
          <a:xfrm>
            <a:off x="955964" y="5760081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To do : add EVSE type information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Callout: Line with Accent Bar 4">
            <a:extLst>
              <a:ext uri="{FF2B5EF4-FFF2-40B4-BE49-F238E27FC236}">
                <a16:creationId xmlns:a16="http://schemas.microsoft.com/office/drawing/2014/main" id="{3983284A-19FF-D5E2-077A-D3B70DD59C2D}"/>
              </a:ext>
            </a:extLst>
          </p:cNvPr>
          <p:cNvSpPr/>
          <p:nvPr/>
        </p:nvSpPr>
        <p:spPr>
          <a:xfrm>
            <a:off x="8750124" y="1124545"/>
            <a:ext cx="2073040" cy="735356"/>
          </a:xfrm>
          <a:prstGeom prst="accentCallout1">
            <a:avLst>
              <a:gd name="adj1" fmla="val 18750"/>
              <a:gd name="adj2" fmla="val -8333"/>
              <a:gd name="adj3" fmla="val 271000"/>
              <a:gd name="adj4" fmla="val -5103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Do we need this to be a specialisation?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6" name="Callout: Line with Accent Bar 5">
            <a:extLst>
              <a:ext uri="{FF2B5EF4-FFF2-40B4-BE49-F238E27FC236}">
                <a16:creationId xmlns:a16="http://schemas.microsoft.com/office/drawing/2014/main" id="{C832413F-5558-789C-16B4-C757C50E00FC}"/>
              </a:ext>
            </a:extLst>
          </p:cNvPr>
          <p:cNvSpPr/>
          <p:nvPr/>
        </p:nvSpPr>
        <p:spPr>
          <a:xfrm>
            <a:off x="9786644" y="2061889"/>
            <a:ext cx="2073040" cy="735356"/>
          </a:xfrm>
          <a:prstGeom prst="accentCallout1">
            <a:avLst>
              <a:gd name="adj1" fmla="val 18750"/>
              <a:gd name="adj2" fmla="val -8333"/>
              <a:gd name="adj3" fmla="val 172923"/>
              <a:gd name="adj4" fmla="val 24142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Should this not be </a:t>
            </a:r>
            <a:r>
              <a:rPr lang="en-GB" sz="1600" dirty="0" err="1">
                <a:solidFill>
                  <a:schemeClr val="tx1"/>
                </a:solidFill>
              </a:rPr>
              <a:t>AssetInfo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7" name="Callout: Line with Accent Bar 6">
            <a:extLst>
              <a:ext uri="{FF2B5EF4-FFF2-40B4-BE49-F238E27FC236}">
                <a16:creationId xmlns:a16="http://schemas.microsoft.com/office/drawing/2014/main" id="{3F219C27-07E2-7958-B912-BD91847900E7}"/>
              </a:ext>
            </a:extLst>
          </p:cNvPr>
          <p:cNvSpPr/>
          <p:nvPr/>
        </p:nvSpPr>
        <p:spPr>
          <a:xfrm>
            <a:off x="5502272" y="5392403"/>
            <a:ext cx="2073040" cy="735356"/>
          </a:xfrm>
          <a:prstGeom prst="accentCallout1">
            <a:avLst>
              <a:gd name="adj1" fmla="val 18750"/>
              <a:gd name="adj2" fmla="val -8333"/>
              <a:gd name="adj3" fmla="val -97665"/>
              <a:gd name="adj4" fmla="val 1893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This should be our new control?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9" name="Callout: Line with Accent Bar 8">
            <a:extLst>
              <a:ext uri="{FF2B5EF4-FFF2-40B4-BE49-F238E27FC236}">
                <a16:creationId xmlns:a16="http://schemas.microsoft.com/office/drawing/2014/main" id="{52A92A76-803A-5B86-5552-F3B98AAADE39}"/>
              </a:ext>
            </a:extLst>
          </p:cNvPr>
          <p:cNvSpPr/>
          <p:nvPr/>
        </p:nvSpPr>
        <p:spPr>
          <a:xfrm>
            <a:off x="10518593" y="4243589"/>
            <a:ext cx="1433002" cy="540994"/>
          </a:xfrm>
          <a:prstGeom prst="accentCallout1">
            <a:avLst>
              <a:gd name="adj1" fmla="val 18750"/>
              <a:gd name="adj2" fmla="val -8333"/>
              <a:gd name="adj3" fmla="val -107987"/>
              <a:gd name="adj4" fmla="val -38769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We should use the operational schedule</a:t>
            </a:r>
            <a:endParaRPr lang="nb-NO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3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5837033" cy="579599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/>
              <a:t>Ratings for EVSE + EV</a:t>
            </a:r>
            <a:endParaRPr lang="en-GB"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59" y="1136342"/>
            <a:ext cx="3061378" cy="48864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Notes:</a:t>
            </a:r>
          </a:p>
          <a:p>
            <a:pPr marL="0" indent="0">
              <a:buNone/>
            </a:pPr>
            <a:r>
              <a:rPr lang="en-US" sz="1400" b="0" dirty="0"/>
              <a:t>Modelling concepts that extend the utility control center Common Information Model (CIM)</a:t>
            </a:r>
          </a:p>
          <a:p>
            <a:pPr marL="0" indent="0">
              <a:buNone/>
            </a:pPr>
            <a:r>
              <a:rPr lang="en-US" sz="1400" b="0" dirty="0"/>
              <a:t>As used for utility planning and markets.</a:t>
            </a:r>
          </a:p>
          <a:p>
            <a:pPr marL="0" indent="0">
              <a:buNone/>
            </a:pPr>
            <a:endParaRPr lang="en-US" sz="1400" b="0" dirty="0"/>
          </a:p>
          <a:p>
            <a:pPr marL="0" indent="0">
              <a:buNone/>
            </a:pPr>
            <a:r>
              <a:rPr lang="en-US" sz="1400" b="0" dirty="0"/>
              <a:t>Many of properties have equivalents in IEC 61850 models.</a:t>
            </a:r>
          </a:p>
          <a:p>
            <a:pPr marL="0" indent="0">
              <a:buNone/>
            </a:pPr>
            <a:r>
              <a:rPr lang="en-US" sz="1400" b="0" dirty="0"/>
              <a:t>Mapping them to IEC 61850 models will be done later.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51929C-30A3-4289-3232-04BF19EB2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791765"/>
            <a:ext cx="8686800" cy="60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0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9E320-B89D-F7B3-5286-C30DE3B83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14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83AE74-86B0-99B3-5E4A-24C8046FD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02" y="0"/>
            <a:ext cx="9643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7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6B3E93-6FDF-66A8-5F4D-3A56C9496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B347E7-684B-5015-0E87-D8346E3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AA8EA-248A-08CA-B184-E3B71A6B2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15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C287F-AA0C-7F13-BD13-C784B384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65" y="0"/>
            <a:ext cx="8594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2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7AD66B-25C7-553A-012E-760409614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15EDF-D7A0-F6E7-3285-66197D78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010B7-07CC-2F2A-D77C-8A4655E04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16</a:t>
            </a:fld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98E95-0D93-BCE6-2E07-0E63278B3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472"/>
            <a:ext cx="12192000" cy="63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9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3258" y="1482571"/>
            <a:ext cx="3061379" cy="4540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400" dirty="0"/>
              <a:t>Notes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en-US" sz="1200" b="0" dirty="0"/>
              <a:t>Diagram shows how power limits = an operating envelope could be associated with the EVSE</a:t>
            </a:r>
          </a:p>
          <a:p>
            <a:pPr marL="0" indent="0">
              <a:buNone/>
            </a:pPr>
            <a:r>
              <a:rPr lang="en-US" sz="1200" b="0" dirty="0"/>
              <a:t>These diagrams show the basic framework considering active power.</a:t>
            </a:r>
          </a:p>
          <a:p>
            <a:pPr marL="0" indent="0">
              <a:buNone/>
            </a:pPr>
            <a:r>
              <a:rPr lang="en-US" sz="1200" b="0" dirty="0"/>
              <a:t>For EV as DER in some places like California, there could be 30-40 parameters (as per IEEE 1547)</a:t>
            </a:r>
          </a:p>
          <a:p>
            <a:pPr marL="0" indent="0">
              <a:buNone/>
            </a:pPr>
            <a:r>
              <a:rPr lang="en-US" sz="1200" b="0" dirty="0"/>
              <a:t>For model inspiration</a:t>
            </a:r>
          </a:p>
          <a:p>
            <a:pPr marL="0" indent="0">
              <a:buNone/>
            </a:pPr>
            <a:r>
              <a:rPr lang="en-US" sz="1200" b="0" dirty="0"/>
              <a:t>See 15118-20</a:t>
            </a:r>
          </a:p>
          <a:p>
            <a:pPr marL="0" indent="0">
              <a:buNone/>
            </a:pPr>
            <a:r>
              <a:rPr lang="en-US" sz="1200" b="0" dirty="0"/>
              <a:t>SAE J3072</a:t>
            </a:r>
          </a:p>
          <a:p>
            <a:pPr marL="0" indent="0">
              <a:buNone/>
            </a:pPr>
            <a:r>
              <a:rPr lang="en-US" sz="1200" b="0" dirty="0"/>
              <a:t>IEC 63110 UML model</a:t>
            </a:r>
          </a:p>
          <a:p>
            <a:pPr marL="0" indent="0">
              <a:buNone/>
            </a:pPr>
            <a:r>
              <a:rPr lang="en-US" sz="1200" b="0" dirty="0"/>
              <a:t>…</a:t>
            </a:r>
          </a:p>
          <a:p>
            <a:pPr marL="0" indent="0">
              <a:buNone/>
            </a:pPr>
            <a:r>
              <a:rPr lang="en-US" sz="1200" b="0" dirty="0"/>
              <a:t>Need to add a property to indicate the capability</a:t>
            </a:r>
          </a:p>
          <a:p>
            <a:pPr marL="0" indent="0">
              <a:buNone/>
            </a:pPr>
            <a:r>
              <a:rPr lang="en-US" sz="1200" b="0" dirty="0" err="1"/>
              <a:t>GridForming</a:t>
            </a:r>
            <a:r>
              <a:rPr lang="en-US" sz="1200" b="0" dirty="0"/>
              <a:t> vs </a:t>
            </a:r>
            <a:r>
              <a:rPr lang="en-US" sz="1200" b="0" dirty="0" err="1"/>
              <a:t>GridFollowing</a:t>
            </a:r>
            <a:endParaRPr lang="en-US" sz="1200" b="0" dirty="0"/>
          </a:p>
          <a:p>
            <a:pPr marL="0" indent="0">
              <a:buNone/>
            </a:pP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17</a:t>
            </a:fld>
            <a:endParaRPr lang="fr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2589774" cy="860364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/>
              <a:t>Power Limiting</a:t>
            </a:r>
            <a:endParaRPr lang="en-GB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D5448-7FF0-0947-2A7A-5B6CF6BD2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174" y="0"/>
            <a:ext cx="9011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8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5F3E8-76C4-12D5-47D8-2C5FB31C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58" y="0"/>
            <a:ext cx="1107762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8DAF5-8DCC-5A96-F572-D845CEB7D661}"/>
              </a:ext>
            </a:extLst>
          </p:cNvPr>
          <p:cNvSpPr txBox="1"/>
          <p:nvPr/>
        </p:nvSpPr>
        <p:spPr>
          <a:xfrm>
            <a:off x="1368834" y="4294773"/>
            <a:ext cx="2890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ChargingPark</a:t>
            </a:r>
            <a:r>
              <a:rPr lang="en-US" dirty="0"/>
              <a:t> is a specialization of </a:t>
            </a:r>
            <a:r>
              <a:rPr lang="en-US" dirty="0" err="1"/>
              <a:t>ServiceLocation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A small Park will have only one Zone</a:t>
            </a:r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BD2703D-0DEC-3C0A-4A48-7E322C1B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870" y="187201"/>
            <a:ext cx="3723529" cy="1325563"/>
          </a:xfrm>
        </p:spPr>
        <p:txBody>
          <a:bodyPr/>
          <a:lstStyle/>
          <a:p>
            <a:r>
              <a:rPr lang="en-US" sz="3600" dirty="0"/>
              <a:t>Charging Park</a:t>
            </a:r>
            <a:br>
              <a:rPr lang="en-US" sz="3600" dirty="0"/>
            </a:br>
            <a:r>
              <a:rPr lang="en-US" sz="3600" dirty="0"/>
              <a:t>and Contracts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5391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5F3E8-76C4-12D5-47D8-2C5FB31C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58" y="0"/>
            <a:ext cx="11077624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8DAF5-8DCC-5A96-F572-D845CEB7D661}"/>
              </a:ext>
            </a:extLst>
          </p:cNvPr>
          <p:cNvSpPr txBox="1"/>
          <p:nvPr/>
        </p:nvSpPr>
        <p:spPr>
          <a:xfrm>
            <a:off x="1368834" y="4294773"/>
            <a:ext cx="2890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ChargingPark</a:t>
            </a:r>
            <a:r>
              <a:rPr lang="en-US" dirty="0"/>
              <a:t> is a specialization of </a:t>
            </a:r>
            <a:r>
              <a:rPr lang="en-US" dirty="0" err="1"/>
              <a:t>ServiceLocation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A small Park will have only one Zone</a:t>
            </a:r>
            <a:endParaRPr lang="en-GB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3BD2703D-0DEC-3C0A-4A48-7E322C1B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870" y="187201"/>
            <a:ext cx="3723529" cy="1325563"/>
          </a:xfrm>
        </p:spPr>
        <p:txBody>
          <a:bodyPr/>
          <a:lstStyle/>
          <a:p>
            <a:r>
              <a:rPr lang="en-US" sz="3600" dirty="0"/>
              <a:t>Charging Park</a:t>
            </a:r>
            <a:br>
              <a:rPr lang="en-US" sz="3600" dirty="0"/>
            </a:br>
            <a:r>
              <a:rPr lang="en-US" sz="3600" dirty="0"/>
              <a:t>and Contracts</a:t>
            </a:r>
            <a:endParaRPr lang="en-GB" sz="4000" dirty="0"/>
          </a:p>
        </p:txBody>
      </p:sp>
      <p:sp>
        <p:nvSpPr>
          <p:cNvPr id="3" name="Callout: Line with Accent Bar 2">
            <a:extLst>
              <a:ext uri="{FF2B5EF4-FFF2-40B4-BE49-F238E27FC236}">
                <a16:creationId xmlns:a16="http://schemas.microsoft.com/office/drawing/2014/main" id="{DC2F1FB6-E49A-D660-65EA-0EB53D87A612}"/>
              </a:ext>
            </a:extLst>
          </p:cNvPr>
          <p:cNvSpPr/>
          <p:nvPr/>
        </p:nvSpPr>
        <p:spPr>
          <a:xfrm>
            <a:off x="7347856" y="187201"/>
            <a:ext cx="2073040" cy="735356"/>
          </a:xfrm>
          <a:prstGeom prst="accentCallout1">
            <a:avLst>
              <a:gd name="adj1" fmla="val 18750"/>
              <a:gd name="adj2" fmla="val -8333"/>
              <a:gd name="adj3" fmla="val 74845"/>
              <a:gd name="adj4" fmla="val -3798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Location is overloaded – TF14 working on changes</a:t>
            </a:r>
            <a:endParaRPr lang="nb-NO" sz="1600" dirty="0">
              <a:solidFill>
                <a:schemeClr val="tx1"/>
              </a:solidFill>
            </a:endParaRPr>
          </a:p>
        </p:txBody>
      </p:sp>
      <p:sp>
        <p:nvSpPr>
          <p:cNvPr id="6" name="Callout: Line with Accent Bar 5">
            <a:extLst>
              <a:ext uri="{FF2B5EF4-FFF2-40B4-BE49-F238E27FC236}">
                <a16:creationId xmlns:a16="http://schemas.microsoft.com/office/drawing/2014/main" id="{7EF8963C-3B58-9EEA-3ACD-C32E10E1B4DF}"/>
              </a:ext>
            </a:extLst>
          </p:cNvPr>
          <p:cNvSpPr/>
          <p:nvPr/>
        </p:nvSpPr>
        <p:spPr>
          <a:xfrm>
            <a:off x="1646517" y="2897746"/>
            <a:ext cx="2526238" cy="1184857"/>
          </a:xfrm>
          <a:prstGeom prst="accentCallout1">
            <a:avLst>
              <a:gd name="adj1" fmla="val 18750"/>
              <a:gd name="adj2" fmla="val -8333"/>
              <a:gd name="adj3" fmla="val -27800"/>
              <a:gd name="adj4" fmla="val 501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</a:rPr>
              <a:t>CustomerAgreement</a:t>
            </a:r>
            <a:r>
              <a:rPr lang="en-GB" sz="1200" dirty="0">
                <a:solidFill>
                  <a:schemeClr val="tx1"/>
                </a:solidFill>
              </a:rPr>
              <a:t> must be updated to support that the contact can have multiple side. Some changes will be done as part of organisation update. – TF14 working on changes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7" name="Callout: Line with Accent Bar 6">
            <a:extLst>
              <a:ext uri="{FF2B5EF4-FFF2-40B4-BE49-F238E27FC236}">
                <a16:creationId xmlns:a16="http://schemas.microsoft.com/office/drawing/2014/main" id="{47D77900-B932-9F0D-5680-EF8FD364C2EA}"/>
              </a:ext>
            </a:extLst>
          </p:cNvPr>
          <p:cNvSpPr/>
          <p:nvPr/>
        </p:nvSpPr>
        <p:spPr>
          <a:xfrm>
            <a:off x="8792145" y="4524777"/>
            <a:ext cx="2526238" cy="1184857"/>
          </a:xfrm>
          <a:prstGeom prst="accentCallout1">
            <a:avLst>
              <a:gd name="adj1" fmla="val 18750"/>
              <a:gd name="adj2" fmla="val -8333"/>
              <a:gd name="adj3" fmla="val -21278"/>
              <a:gd name="adj4" fmla="val -8037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We are looking at updating </a:t>
            </a:r>
            <a:r>
              <a:rPr lang="en-GB" sz="1200" dirty="0" err="1">
                <a:solidFill>
                  <a:schemeClr val="tx1"/>
                </a:solidFill>
              </a:rPr>
              <a:t>EnergyArea</a:t>
            </a:r>
            <a:r>
              <a:rPr lang="en-GB" sz="1200" dirty="0">
                <a:solidFill>
                  <a:schemeClr val="tx1"/>
                </a:solidFill>
              </a:rPr>
              <a:t> (</a:t>
            </a:r>
            <a:r>
              <a:rPr lang="en-GB" sz="1200" dirty="0" err="1">
                <a:solidFill>
                  <a:schemeClr val="tx1"/>
                </a:solidFill>
              </a:rPr>
              <a:t>SubScheduleArea</a:t>
            </a:r>
            <a:r>
              <a:rPr lang="en-GB" sz="1200" dirty="0">
                <a:solidFill>
                  <a:schemeClr val="tx1"/>
                </a:solidFill>
              </a:rPr>
              <a:t>) to become an efficient way to handle the control and energy forecast. – TF13 working on changes</a:t>
            </a:r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4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F24F2-67F9-411B-3E71-45BDEE28B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F620B-8B34-6207-90AC-DC362AEB8CFC}"/>
              </a:ext>
            </a:extLst>
          </p:cNvPr>
          <p:cNvSpPr txBox="1"/>
          <p:nvPr/>
        </p:nvSpPr>
        <p:spPr>
          <a:xfrm>
            <a:off x="916011" y="868079"/>
            <a:ext cx="6094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CIM Issues #5880: Location should follow Spatial Data best practice - WG14 Part 11 Issues - </a:t>
            </a:r>
            <a:r>
              <a:rPr lang="en-US" dirty="0" err="1">
                <a:hlinkClick r:id="rId2"/>
              </a:rPr>
              <a:t>UCAIug</a:t>
            </a:r>
            <a:r>
              <a:rPr lang="en-US" dirty="0">
                <a:hlinkClick r:id="rId2"/>
              </a:rPr>
              <a:t> Issue Tracking System</a:t>
            </a:r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B4BDF-A739-FFC5-7E65-80FFFDC08CD4}"/>
              </a:ext>
            </a:extLst>
          </p:cNvPr>
          <p:cNvSpPr txBox="1"/>
          <p:nvPr/>
        </p:nvSpPr>
        <p:spPr>
          <a:xfrm>
            <a:off x="7077747" y="868079"/>
            <a:ext cx="4976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Spatial Data on the Web Best Practices (w3.org)</a:t>
            </a:r>
            <a:endParaRPr lang="nb-NO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3D51D3-6CB3-9C30-A974-3C68F37C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" y="2145264"/>
            <a:ext cx="10592255" cy="36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2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3945F8-E28F-7028-DB09-C33C41B5B6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Charging Station</a:t>
            </a:r>
          </a:p>
          <a:p>
            <a:pPr marL="0" indent="0">
              <a:buNone/>
            </a:pPr>
            <a:r>
              <a:rPr lang="en-GB" sz="2000" b="0" dirty="0"/>
              <a:t>physical equipment consisting of one or more EV supply equipment managing the energy transfer to and from EVs.  [IEC 63382-1]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Charging Park</a:t>
            </a:r>
          </a:p>
          <a:p>
            <a:pPr marL="0" indent="0">
              <a:buNone/>
            </a:pPr>
            <a:r>
              <a:rPr lang="en-GB" sz="2000" b="0" dirty="0"/>
              <a:t>geographical area that encloses one or more charging stations with one operator</a:t>
            </a:r>
          </a:p>
          <a:p>
            <a:pPr marL="0" indent="0">
              <a:buNone/>
            </a:pPr>
            <a:r>
              <a:rPr lang="en-GB" sz="2000" b="0" dirty="0"/>
              <a:t>[From : IEC 63110-1  and ISO]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Charging Zone</a:t>
            </a:r>
          </a:p>
          <a:p>
            <a:pPr marL="0" indent="0">
              <a:buNone/>
            </a:pPr>
            <a:r>
              <a:rPr lang="en-GB" sz="2000" b="0" dirty="0"/>
              <a:t>Power management concept representing a group of one or more charging stations within a particular charging </a:t>
            </a:r>
            <a:r>
              <a:rPr lang="en-GB" sz="2000" b="0"/>
              <a:t>park  (typically </a:t>
            </a:r>
            <a:r>
              <a:rPr lang="en-GB" sz="2000" b="0" dirty="0"/>
              <a:t>with a relationship with the electrical arrangement)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56BD4-9174-4864-E002-7F32FDC0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Definitions</a:t>
            </a:r>
            <a:endParaRPr lang="en-GB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FECF7-3A8B-83A7-820D-C0549FA53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DBDB8-1B45-A60B-4534-1DDC3DD4C841}"/>
              </a:ext>
            </a:extLst>
          </p:cNvPr>
          <p:cNvSpPr txBox="1"/>
          <p:nvPr/>
        </p:nvSpPr>
        <p:spPr>
          <a:xfrm>
            <a:off x="9522691" y="899117"/>
            <a:ext cx="1851789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Agreed last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15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2B827-4E04-4253-945B-F48F2E58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Electric Vehicle Supply Equipment</a:t>
            </a:r>
          </a:p>
          <a:p>
            <a:pPr marL="0" indent="0">
              <a:buNone/>
            </a:pPr>
            <a:r>
              <a:rPr lang="en-US" sz="2000" dirty="0"/>
              <a:t>EVSE</a:t>
            </a:r>
          </a:p>
          <a:p>
            <a:pPr marL="0" indent="0">
              <a:buNone/>
            </a:pPr>
            <a:r>
              <a:rPr lang="en-US" sz="2000" b="0" dirty="0"/>
              <a:t>equipment or a combination of equipment, providing dedicated functions to supply electric energy from a fixed electrical installation or supply network to an EV for the purpose of charging and discharging</a:t>
            </a:r>
          </a:p>
          <a:p>
            <a:pPr marL="0" indent="0">
              <a:buNone/>
            </a:pPr>
            <a:r>
              <a:rPr lang="en-US" sz="2000" b="0" dirty="0"/>
              <a:t>[SOURCE: IEC 61851-1:2017, 3.1.1, modified – The words "and discharging" have been added to the definition, and the examples have been removed.]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70C0"/>
                </a:solidFill>
              </a:rPr>
              <a:t>[IEC 63110-1]  = to be used by IEC 63382</a:t>
            </a:r>
          </a:p>
          <a:p>
            <a:pPr marL="0" indent="0">
              <a:buNone/>
            </a:pPr>
            <a:endParaRPr lang="en-US" sz="24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69D77-4CB0-4C98-9850-04CF367C6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87201"/>
            <a:ext cx="11040000" cy="974625"/>
          </a:xfrm>
        </p:spPr>
        <p:txBody>
          <a:bodyPr/>
          <a:lstStyle/>
          <a:p>
            <a:r>
              <a:rPr lang="en-US" sz="3600" dirty="0"/>
              <a:t>Definitions</a:t>
            </a: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D368D-2402-4368-9515-D7EDB2880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8DEEA-A7BA-441E-872E-21CA15E47803}"/>
              </a:ext>
            </a:extLst>
          </p:cNvPr>
          <p:cNvSpPr txBox="1"/>
          <p:nvPr/>
        </p:nvSpPr>
        <p:spPr>
          <a:xfrm>
            <a:off x="9522691" y="899117"/>
            <a:ext cx="1851789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Agreed last time</a:t>
            </a:r>
            <a:endParaRPr lang="en-GB" dirty="0"/>
          </a:p>
        </p:txBody>
      </p:sp>
      <p:sp>
        <p:nvSpPr>
          <p:cNvPr id="5" name="Callout: Line with Accent Bar 4">
            <a:extLst>
              <a:ext uri="{FF2B5EF4-FFF2-40B4-BE49-F238E27FC236}">
                <a16:creationId xmlns:a16="http://schemas.microsoft.com/office/drawing/2014/main" id="{30BACA60-991C-14B4-EC4F-6AB56722DB7D}"/>
              </a:ext>
            </a:extLst>
          </p:cNvPr>
          <p:cNvSpPr/>
          <p:nvPr/>
        </p:nvSpPr>
        <p:spPr>
          <a:xfrm>
            <a:off x="7573236" y="4772080"/>
            <a:ext cx="2073040" cy="735356"/>
          </a:xfrm>
          <a:prstGeom prst="accentCallout1">
            <a:avLst>
              <a:gd name="adj1" fmla="val 18750"/>
              <a:gd name="adj2" fmla="val -8333"/>
              <a:gd name="adj3" fmla="val 74845"/>
              <a:gd name="adj4" fmla="val -3798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Where is the definition of EV?</a:t>
            </a:r>
            <a:endParaRPr lang="nb-N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1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562F38-2ADF-F3F2-0CEA-F3F0CD3813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Electric Propulsion</a:t>
            </a:r>
            <a:r>
              <a:rPr lang="en-US" dirty="0"/>
              <a:t>: All EV definitions focus on propulsion powered by </a:t>
            </a:r>
            <a:r>
              <a:rPr lang="en-US" b="1" dirty="0"/>
              <a:t>electric motors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Energy Storage</a:t>
            </a:r>
            <a:r>
              <a:rPr lang="en-US" dirty="0"/>
              <a:t>: EVs typically have </a:t>
            </a:r>
            <a:r>
              <a:rPr lang="en-US" b="1" dirty="0"/>
              <a:t>on-board energy storage systems</a:t>
            </a:r>
            <a:r>
              <a:rPr lang="en-US" dirty="0"/>
              <a:t> like </a:t>
            </a:r>
            <a:r>
              <a:rPr lang="en-US" b="1" dirty="0"/>
              <a:t>rechargeable batteries</a:t>
            </a:r>
            <a:r>
              <a:rPr lang="en-US" dirty="0"/>
              <a:t>, or in some cases, </a:t>
            </a:r>
            <a:r>
              <a:rPr lang="en-US" b="1" dirty="0"/>
              <a:t>fuel cells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External Charging</a:t>
            </a:r>
            <a:r>
              <a:rPr lang="en-US" dirty="0"/>
              <a:t>: Many definitions emphasize the vehicle’s ability to </a:t>
            </a:r>
            <a:r>
              <a:rPr lang="en-US" b="1" dirty="0"/>
              <a:t>recharge</a:t>
            </a:r>
            <a:r>
              <a:rPr lang="en-US" dirty="0"/>
              <a:t> from an external electricity source.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Types of EVs</a:t>
            </a:r>
            <a:r>
              <a:rPr lang="en-US" dirty="0"/>
              <a:t>: EVs include </a:t>
            </a:r>
            <a:r>
              <a:rPr lang="en-US" b="1" dirty="0"/>
              <a:t>battery electric vehicles (BEVs)</a:t>
            </a:r>
            <a:r>
              <a:rPr lang="en-US" dirty="0"/>
              <a:t>, </a:t>
            </a:r>
            <a:r>
              <a:rPr lang="en-US" b="1" dirty="0"/>
              <a:t>plug-in hybrid electric vehicles (PHEVs)</a:t>
            </a:r>
            <a:r>
              <a:rPr lang="en-US" dirty="0"/>
              <a:t>, and sometimes </a:t>
            </a:r>
            <a:r>
              <a:rPr lang="en-US" b="1" dirty="0"/>
              <a:t>fuel-cell electric vehicles (FCEVs)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BCD3C0-3E43-855F-E702-95D8C6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Common EV Elements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15861-C575-E7C4-546E-D32590D5A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3390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D990A-36F6-2DD7-73C6-C0E02022A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6EEF9-C6FB-CBA6-76B1-CC3B6EA1AFA1}"/>
              </a:ext>
            </a:extLst>
          </p:cNvPr>
          <p:cNvSpPr txBox="1"/>
          <p:nvPr/>
        </p:nvSpPr>
        <p:spPr>
          <a:xfrm>
            <a:off x="935329" y="681439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ISO 8713:2019 (Electrically Propelled Road Vehicles)</a:t>
            </a:r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77EC6-ADF3-6821-1BC0-7D36926229F4}"/>
              </a:ext>
            </a:extLst>
          </p:cNvPr>
          <p:cNvSpPr txBox="1"/>
          <p:nvPr/>
        </p:nvSpPr>
        <p:spPr>
          <a:xfrm>
            <a:off x="935329" y="1360747"/>
            <a:ext cx="6895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IEC 61851-1 (Electric Vehicle Conductive Charging System)</a:t>
            </a:r>
            <a:endParaRPr lang="nb-N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BFAD1-AFE9-1767-74E3-7312CF01E7E0}"/>
              </a:ext>
            </a:extLst>
          </p:cNvPr>
          <p:cNvSpPr txBox="1"/>
          <p:nvPr/>
        </p:nvSpPr>
        <p:spPr>
          <a:xfrm>
            <a:off x="935329" y="2091675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SAE J2954 (Wireless Power Transfer for Electric Vehicles)</a:t>
            </a:r>
            <a:endParaRPr lang="nb-N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2F16C-7E09-F22A-169F-604B04EEFC8B}"/>
              </a:ext>
            </a:extLst>
          </p:cNvPr>
          <p:cNvSpPr txBox="1"/>
          <p:nvPr/>
        </p:nvSpPr>
        <p:spPr>
          <a:xfrm>
            <a:off x="986844" y="2709861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European Union (Directive 2014/94/EU)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EE5D3-F2BD-CC61-34F7-4BDDC09EE7C3}"/>
              </a:ext>
            </a:extLst>
          </p:cNvPr>
          <p:cNvSpPr txBox="1"/>
          <p:nvPr/>
        </p:nvSpPr>
        <p:spPr>
          <a:xfrm>
            <a:off x="2397080" y="3090930"/>
            <a:ext cx="86851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Definition</a:t>
            </a:r>
            <a:r>
              <a:rPr lang="en-US" dirty="0"/>
              <a:t>: An electric vehicle is a </a:t>
            </a:r>
            <a:r>
              <a:rPr lang="en-US" b="1" dirty="0"/>
              <a:t>motor vehicle equipped with a powertrain containing at least one non-peripheral electric machine as an energy converter with an electric rechargeable energy storage system</a:t>
            </a:r>
            <a:r>
              <a:rPr lang="en-US" dirty="0"/>
              <a:t>.</a:t>
            </a:r>
            <a:endParaRPr lang="nb-NO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2078B6-44CA-DB67-498E-88EFFA9EFC56}"/>
              </a:ext>
            </a:extLst>
          </p:cNvPr>
          <p:cNvSpPr txBox="1"/>
          <p:nvPr/>
        </p:nvSpPr>
        <p:spPr>
          <a:xfrm>
            <a:off x="2397079" y="4025997"/>
            <a:ext cx="89492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powertrain</a:t>
            </a:r>
            <a:r>
              <a:rPr lang="en-US" dirty="0"/>
              <a:t> refers to the collection of components that generate power and deliver it to the wheels of a vehicle, enabling it to move. It typically includes the </a:t>
            </a:r>
            <a:r>
              <a:rPr lang="en-US" b="1" dirty="0"/>
              <a:t>engine (or motor)</a:t>
            </a:r>
            <a:r>
              <a:rPr lang="en-US" dirty="0"/>
              <a:t>, the </a:t>
            </a:r>
            <a:r>
              <a:rPr lang="en-US" b="1" dirty="0"/>
              <a:t>transmission</a:t>
            </a:r>
            <a:r>
              <a:rPr lang="en-US" dirty="0"/>
              <a:t>, the </a:t>
            </a:r>
            <a:r>
              <a:rPr lang="en-US" b="1" dirty="0"/>
              <a:t>drivetrain</a:t>
            </a:r>
            <a:r>
              <a:rPr lang="en-US" dirty="0"/>
              <a:t>, and other associated components that work together to convert energy (such as fuel or electricity) into motion.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720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D990A-36F6-2DD7-73C6-C0E02022A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B32AA8-9B4E-4D53-AE6E-350E87BFFB19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1945F-E34C-5DEA-C275-A2A28D8A3E65}"/>
              </a:ext>
            </a:extLst>
          </p:cNvPr>
          <p:cNvSpPr txBox="1"/>
          <p:nvPr/>
        </p:nvSpPr>
        <p:spPr>
          <a:xfrm>
            <a:off x="677750" y="307848"/>
            <a:ext cx="9200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UN Regulation No. 100 (Uniform Provisions Concerning the Approval of Vehicles with Regard to Specific Requirements for the Electric Powertrain)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89D2AC-6B5A-FD92-36EE-BB7E4E910746}"/>
              </a:ext>
            </a:extLst>
          </p:cNvPr>
          <p:cNvSpPr txBox="1"/>
          <p:nvPr/>
        </p:nvSpPr>
        <p:spPr>
          <a:xfrm>
            <a:off x="677749" y="1219080"/>
            <a:ext cx="9734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IEEE 2030.1.1-2015 (Guide for the Design of Electric Vehicle (EV) Supply Equipment)</a:t>
            </a:r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DC592-83A4-F23E-492B-6D8AC7C8F417}"/>
              </a:ext>
            </a:extLst>
          </p:cNvPr>
          <p:cNvSpPr txBox="1"/>
          <p:nvPr/>
        </p:nvSpPr>
        <p:spPr>
          <a:xfrm>
            <a:off x="1695449" y="1643979"/>
            <a:ext cx="88011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Definition</a:t>
            </a:r>
            <a:r>
              <a:rPr lang="en-US" dirty="0"/>
              <a:t>: An electric vehicle is defined as a </a:t>
            </a:r>
            <a:r>
              <a:rPr lang="en-US" b="1" dirty="0"/>
              <a:t>vehicle using an electric motor for propulsion that is powered by energy stored in batteries or supplied through charging from external sources</a:t>
            </a:r>
            <a:r>
              <a:rPr lang="en-US" dirty="0"/>
              <a:t>.</a:t>
            </a:r>
            <a:endParaRPr lang="nb-NO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352330-D839-CADF-573A-5FC47C6BE811}"/>
              </a:ext>
            </a:extLst>
          </p:cNvPr>
          <p:cNvSpPr txBox="1"/>
          <p:nvPr/>
        </p:nvSpPr>
        <p:spPr>
          <a:xfrm>
            <a:off x="677749" y="2696982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U.S. Code (49 U.S. Code § 32901)</a:t>
            </a:r>
            <a:r>
              <a:rPr lang="en-US" dirty="0"/>
              <a:t>:</a:t>
            </a:r>
            <a:endParaRPr lang="nb-NO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7B6C3-CA67-A301-5649-BDEC8A35F434}"/>
              </a:ext>
            </a:extLst>
          </p:cNvPr>
          <p:cNvSpPr txBox="1"/>
          <p:nvPr/>
        </p:nvSpPr>
        <p:spPr>
          <a:xfrm>
            <a:off x="755024" y="3214214"/>
            <a:ext cx="9329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IEC 62196 (Plugs, Socket-Outlets, Vehicle Connectors, and Vehicle Inlets for Conductive Charging of Electric Vehicles)</a:t>
            </a:r>
            <a:endParaRPr lang="nb-NO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FC867-A348-47CF-1BD8-053D4B265F0E}"/>
              </a:ext>
            </a:extLst>
          </p:cNvPr>
          <p:cNvSpPr txBox="1"/>
          <p:nvPr/>
        </p:nvSpPr>
        <p:spPr>
          <a:xfrm>
            <a:off x="819419" y="4244216"/>
            <a:ext cx="6094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SAE J1772 (Electrical Connector Standards for EVs)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980415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IEC 2019_16x9">
  <a:themeElements>
    <a:clrScheme name="IEC-Ja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BBB59"/>
      </a:accent1>
      <a:accent2>
        <a:srgbClr val="002060"/>
      </a:accent2>
      <a:accent3>
        <a:srgbClr val="FFFF00"/>
      </a:accent3>
      <a:accent4>
        <a:srgbClr val="003300"/>
      </a:accent4>
      <a:accent5>
        <a:srgbClr val="FFFFFF"/>
      </a:accent5>
      <a:accent6>
        <a:srgbClr val="99663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2013_chips_Test 19.09.2013.potx" id="{C2340E39-8B8C-49C6-8C2A-0CEBFD3C4943}" vid="{D6445C84-EC53-4790-8715-6B0835C1A7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1937B81B8D72488393B8AA60B85A3B" ma:contentTypeVersion="0" ma:contentTypeDescription="Create a new document." ma:contentTypeScope="" ma:versionID="be2e456e256acd281224606a5dfe668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7497621-11BA-4B90-A1C0-82E646DC44C2}"/>
</file>

<file path=customXml/itemProps2.xml><?xml version="1.0" encoding="utf-8"?>
<ds:datastoreItem xmlns:ds="http://schemas.openxmlformats.org/officeDocument/2006/customXml" ds:itemID="{82B34826-FAEA-47E0-AD4E-E3B585C04B92}"/>
</file>

<file path=customXml/itemProps3.xml><?xml version="1.0" encoding="utf-8"?>
<ds:datastoreItem xmlns:ds="http://schemas.openxmlformats.org/officeDocument/2006/customXml" ds:itemID="{62BA911E-46FF-435E-8BE5-F35A7FCD7DA0}"/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1007</Words>
  <Application>Microsoft Office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Meiryo</vt:lpstr>
      <vt:lpstr>Arial</vt:lpstr>
      <vt:lpstr>Calibri</vt:lpstr>
      <vt:lpstr>Symbol</vt:lpstr>
      <vt:lpstr>Verdana</vt:lpstr>
      <vt:lpstr>Presentation IEC 2019_16x9</vt:lpstr>
      <vt:lpstr>IEC 63382 Management of Distributed Energy Storage Systems based on Electrically Chargeable Vehicles  Proposals for CIM extensions for electric vehicle charging</vt:lpstr>
      <vt:lpstr>Charging Park and Contracts</vt:lpstr>
      <vt:lpstr>Charging Park and Contracts</vt:lpstr>
      <vt:lpstr>PowerPoint Presentation</vt:lpstr>
      <vt:lpstr>Definitions</vt:lpstr>
      <vt:lpstr>Definitions</vt:lpstr>
      <vt:lpstr>Key Common EV Elements</vt:lpstr>
      <vt:lpstr>PowerPoint Presentation</vt:lpstr>
      <vt:lpstr>PowerPoint Presentation</vt:lpstr>
      <vt:lpstr>PowerPoint Presentation</vt:lpstr>
      <vt:lpstr>Background: definitions from OCPP</vt:lpstr>
      <vt:lpstr>EVSE as DER </vt:lpstr>
      <vt:lpstr>Ratings for EVSE + EV</vt:lpstr>
      <vt:lpstr>PowerPoint Presentation</vt:lpstr>
      <vt:lpstr>PowerPoint Presentation</vt:lpstr>
      <vt:lpstr>PowerPoint Presentation</vt:lpstr>
      <vt:lpstr>Power Limiting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TCC69 JWG15 Datamodels</dc:title>
  <dc:creator>Tom BERRY</dc:creator>
  <cp:lastModifiedBy>Svein Harald Olsen</cp:lastModifiedBy>
  <cp:revision>93</cp:revision>
  <dcterms:created xsi:type="dcterms:W3CDTF">2020-09-09T13:18:57Z</dcterms:created>
  <dcterms:modified xsi:type="dcterms:W3CDTF">2024-09-20T14:24:15Z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2020-09-09T13:34:31Z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121b3957-743b-41f3-8e66-004f65ca7807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  <property fmtid="{D5CDD505-2E9C-101B-9397-08002B2CF9AE}" pid="10" name="MSIP_Label_23507802-f8e4-4e38-829c-ac8ea9b241e4_Enabled">
    <vt:lpwstr>true</vt:lpwstr>
  </property>
  <property fmtid="{D5CDD505-2E9C-101B-9397-08002B2CF9AE}" pid="11" name="MSIP_Label_23507802-f8e4-4e38-829c-ac8ea9b241e4_SetDate">
    <vt:lpwstr>2024-06-11T22:37:38Z</vt:lpwstr>
  </property>
  <property fmtid="{D5CDD505-2E9C-101B-9397-08002B2CF9AE}" pid="12" name="MSIP_Label_23507802-f8e4-4e38-829c-ac8ea9b241e4_Method">
    <vt:lpwstr>Privileged</vt:lpwstr>
  </property>
  <property fmtid="{D5CDD505-2E9C-101B-9397-08002B2CF9AE}" pid="13" name="MSIP_Label_23507802-f8e4-4e38-829c-ac8ea9b241e4_Name">
    <vt:lpwstr>Public v2</vt:lpwstr>
  </property>
  <property fmtid="{D5CDD505-2E9C-101B-9397-08002B2CF9AE}" pid="14" name="MSIP_Label_23507802-f8e4-4e38-829c-ac8ea9b241e4_SiteId">
    <vt:lpwstr>6e51e1ad-c54b-4b39-b598-0ffe9ae68fef</vt:lpwstr>
  </property>
  <property fmtid="{D5CDD505-2E9C-101B-9397-08002B2CF9AE}" pid="15" name="MSIP_Label_23507802-f8e4-4e38-829c-ac8ea9b241e4_ActionId">
    <vt:lpwstr>e78918e4-1754-40ac-878e-2eac818ac8b1</vt:lpwstr>
  </property>
  <property fmtid="{D5CDD505-2E9C-101B-9397-08002B2CF9AE}" pid="16" name="MSIP_Label_23507802-f8e4-4e38-829c-ac8ea9b241e4_ContentBits">
    <vt:lpwstr>2</vt:lpwstr>
  </property>
  <property fmtid="{D5CDD505-2E9C-101B-9397-08002B2CF9AE}" pid="17" name="ClassificationContentMarkingFooterLocations">
    <vt:lpwstr>Presentation IEC 2019_16x9:2</vt:lpwstr>
  </property>
  <property fmtid="{D5CDD505-2E9C-101B-9397-08002B2CF9AE}" pid="18" name="ClassificationContentMarkingFooterText">
    <vt:lpwstr>Public</vt:lpwstr>
  </property>
  <property fmtid="{D5CDD505-2E9C-101B-9397-08002B2CF9AE}" pid="19" name="MSIP_Label_c3d85773-5cd5-4f10-ac4a-b9714896040c_Enabled">
    <vt:lpwstr>true</vt:lpwstr>
  </property>
  <property fmtid="{D5CDD505-2E9C-101B-9397-08002B2CF9AE}" pid="20" name="MSIP_Label_c3d85773-5cd5-4f10-ac4a-b9714896040c_SetDate">
    <vt:lpwstr>2024-09-20T08:55:07Z</vt:lpwstr>
  </property>
  <property fmtid="{D5CDD505-2E9C-101B-9397-08002B2CF9AE}" pid="21" name="MSIP_Label_c3d85773-5cd5-4f10-ac4a-b9714896040c_Method">
    <vt:lpwstr>Privileged</vt:lpwstr>
  </property>
  <property fmtid="{D5CDD505-2E9C-101B-9397-08002B2CF9AE}" pid="22" name="MSIP_Label_c3d85773-5cd5-4f10-ac4a-b9714896040c_Name">
    <vt:lpwstr>Ikke Statnett-informasjon</vt:lpwstr>
  </property>
  <property fmtid="{D5CDD505-2E9C-101B-9397-08002B2CF9AE}" pid="23" name="MSIP_Label_c3d85773-5cd5-4f10-ac4a-b9714896040c_SiteId">
    <vt:lpwstr>a8d61462-f252-44b2-bf6a-d7231960c041</vt:lpwstr>
  </property>
  <property fmtid="{D5CDD505-2E9C-101B-9397-08002B2CF9AE}" pid="24" name="MSIP_Label_c3d85773-5cd5-4f10-ac4a-b9714896040c_ActionId">
    <vt:lpwstr>e4af47df-e424-4419-9bcc-ad6b5128de98</vt:lpwstr>
  </property>
  <property fmtid="{D5CDD505-2E9C-101B-9397-08002B2CF9AE}" pid="25" name="MSIP_Label_c3d85773-5cd5-4f10-ac4a-b9714896040c_ContentBits">
    <vt:lpwstr>0</vt:lpwstr>
  </property>
  <property fmtid="{D5CDD505-2E9C-101B-9397-08002B2CF9AE}" pid="26" name="ContentTypeId">
    <vt:lpwstr>0x010100BC1937B81B8D72488393B8AA60B85A3B</vt:lpwstr>
  </property>
</Properties>
</file>