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3405" r:id="rId9"/>
    <p:sldId id="3366" r:id="rId10"/>
    <p:sldId id="3406" r:id="rId11"/>
    <p:sldId id="3402" r:id="rId12"/>
    <p:sldId id="3403" r:id="rId13"/>
    <p:sldId id="3404" r:id="rId14"/>
    <p:sldId id="340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6B5E09-7BAC-4069-BF67-D91B95479882}" v="5" dt="2024-03-10T05:15:14.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4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vdar Ivanov" userId="7349bc8e-9e41-475b-8eb4-0810e40557ed" providerId="ADAL" clId="{7B6B5E09-7BAC-4069-BF67-D91B95479882}"/>
    <pc:docChg chg="custSel addSld modSld sldOrd">
      <pc:chgData name="Chavdar Ivanov" userId="7349bc8e-9e41-475b-8eb4-0810e40557ed" providerId="ADAL" clId="{7B6B5E09-7BAC-4069-BF67-D91B95479882}" dt="2024-03-10T05:34:29.858" v="1393" actId="20577"/>
      <pc:docMkLst>
        <pc:docMk/>
      </pc:docMkLst>
      <pc:sldChg chg="modSp mod">
        <pc:chgData name="Chavdar Ivanov" userId="7349bc8e-9e41-475b-8eb4-0810e40557ed" providerId="ADAL" clId="{7B6B5E09-7BAC-4069-BF67-D91B95479882}" dt="2024-03-10T05:09:16.818" v="119" actId="20577"/>
        <pc:sldMkLst>
          <pc:docMk/>
          <pc:sldMk cId="2095822060" sldId="256"/>
        </pc:sldMkLst>
        <pc:spChg chg="mod">
          <ac:chgData name="Chavdar Ivanov" userId="7349bc8e-9e41-475b-8eb4-0810e40557ed" providerId="ADAL" clId="{7B6B5E09-7BAC-4069-BF67-D91B95479882}" dt="2024-03-10T05:09:16.818" v="119" actId="20577"/>
          <ac:spMkLst>
            <pc:docMk/>
            <pc:sldMk cId="2095822060" sldId="256"/>
            <ac:spMk id="2" creationId="{254B2AA8-EF40-7996-4585-30D9C422BF75}"/>
          </ac:spMkLst>
        </pc:spChg>
      </pc:sldChg>
      <pc:sldChg chg="modSp mod">
        <pc:chgData name="Chavdar Ivanov" userId="7349bc8e-9e41-475b-8eb4-0810e40557ed" providerId="ADAL" clId="{7B6B5E09-7BAC-4069-BF67-D91B95479882}" dt="2024-03-10T05:12:16.322" v="192" actId="20577"/>
        <pc:sldMkLst>
          <pc:docMk/>
          <pc:sldMk cId="3624553269" sldId="257"/>
        </pc:sldMkLst>
        <pc:spChg chg="mod">
          <ac:chgData name="Chavdar Ivanov" userId="7349bc8e-9e41-475b-8eb4-0810e40557ed" providerId="ADAL" clId="{7B6B5E09-7BAC-4069-BF67-D91B95479882}" dt="2024-03-10T05:12:16.322" v="192" actId="20577"/>
          <ac:spMkLst>
            <pc:docMk/>
            <pc:sldMk cId="3624553269" sldId="257"/>
            <ac:spMk id="3" creationId="{91CAA6F3-C843-3BC1-2FFF-2F5DFACDD6DF}"/>
          </ac:spMkLst>
        </pc:spChg>
      </pc:sldChg>
      <pc:sldChg chg="modSp mod">
        <pc:chgData name="Chavdar Ivanov" userId="7349bc8e-9e41-475b-8eb4-0810e40557ed" providerId="ADAL" clId="{7B6B5E09-7BAC-4069-BF67-D91B95479882}" dt="2024-03-10T05:13:09.090" v="239" actId="20577"/>
        <pc:sldMkLst>
          <pc:docMk/>
          <pc:sldMk cId="4290079763" sldId="3366"/>
        </pc:sldMkLst>
        <pc:spChg chg="mod">
          <ac:chgData name="Chavdar Ivanov" userId="7349bc8e-9e41-475b-8eb4-0810e40557ed" providerId="ADAL" clId="{7B6B5E09-7BAC-4069-BF67-D91B95479882}" dt="2024-03-10T05:13:09.090" v="239" actId="20577"/>
          <ac:spMkLst>
            <pc:docMk/>
            <pc:sldMk cId="4290079763" sldId="3366"/>
            <ac:spMk id="2" creationId="{1991C34E-BF98-2F01-DEDF-92BD5437697D}"/>
          </ac:spMkLst>
        </pc:spChg>
        <pc:spChg chg="mod">
          <ac:chgData name="Chavdar Ivanov" userId="7349bc8e-9e41-475b-8eb4-0810e40557ed" providerId="ADAL" clId="{7B6B5E09-7BAC-4069-BF67-D91B95479882}" dt="2024-03-10T05:12:43.096" v="195" actId="20577"/>
          <ac:spMkLst>
            <pc:docMk/>
            <pc:sldMk cId="4290079763" sldId="3366"/>
            <ac:spMk id="3" creationId="{1B429A6B-DBD0-D8C0-9969-D23EA97CC1AE}"/>
          </ac:spMkLst>
        </pc:spChg>
      </pc:sldChg>
      <pc:sldChg chg="modSp mod">
        <pc:chgData name="Chavdar Ivanov" userId="7349bc8e-9e41-475b-8eb4-0810e40557ed" providerId="ADAL" clId="{7B6B5E09-7BAC-4069-BF67-D91B95479882}" dt="2024-03-10T05:14:04.211" v="298" actId="1076"/>
        <pc:sldMkLst>
          <pc:docMk/>
          <pc:sldMk cId="3686323819" sldId="3402"/>
        </pc:sldMkLst>
        <pc:spChg chg="mod">
          <ac:chgData name="Chavdar Ivanov" userId="7349bc8e-9e41-475b-8eb4-0810e40557ed" providerId="ADAL" clId="{7B6B5E09-7BAC-4069-BF67-D91B95479882}" dt="2024-03-10T05:13:59.234" v="297"/>
          <ac:spMkLst>
            <pc:docMk/>
            <pc:sldMk cId="3686323819" sldId="3402"/>
            <ac:spMk id="2" creationId="{62DD972B-C39E-27B1-8E0A-A454CCB70061}"/>
          </ac:spMkLst>
        </pc:spChg>
        <pc:spChg chg="mod">
          <ac:chgData name="Chavdar Ivanov" userId="7349bc8e-9e41-475b-8eb4-0810e40557ed" providerId="ADAL" clId="{7B6B5E09-7BAC-4069-BF67-D91B95479882}" dt="2024-03-10T05:14:04.211" v="298" actId="1076"/>
          <ac:spMkLst>
            <pc:docMk/>
            <pc:sldMk cId="3686323819" sldId="3402"/>
            <ac:spMk id="3" creationId="{BF4BC9C6-A572-BE75-D146-900CE34DD291}"/>
          </ac:spMkLst>
        </pc:spChg>
      </pc:sldChg>
      <pc:sldChg chg="addSp modSp mod">
        <pc:chgData name="Chavdar Ivanov" userId="7349bc8e-9e41-475b-8eb4-0810e40557ed" providerId="ADAL" clId="{7B6B5E09-7BAC-4069-BF67-D91B95479882}" dt="2024-03-10T05:15:47.154" v="417" actId="20577"/>
        <pc:sldMkLst>
          <pc:docMk/>
          <pc:sldMk cId="1464427438" sldId="3403"/>
        </pc:sldMkLst>
        <pc:spChg chg="mod">
          <ac:chgData name="Chavdar Ivanov" userId="7349bc8e-9e41-475b-8eb4-0810e40557ed" providerId="ADAL" clId="{7B6B5E09-7BAC-4069-BF67-D91B95479882}" dt="2024-03-10T05:15:04.692" v="328" actId="20577"/>
          <ac:spMkLst>
            <pc:docMk/>
            <pc:sldMk cId="1464427438" sldId="3403"/>
            <ac:spMk id="2" creationId="{357894B8-EF61-39E8-C720-1A57ED8D1564}"/>
          </ac:spMkLst>
        </pc:spChg>
        <pc:spChg chg="add mod">
          <ac:chgData name="Chavdar Ivanov" userId="7349bc8e-9e41-475b-8eb4-0810e40557ed" providerId="ADAL" clId="{7B6B5E09-7BAC-4069-BF67-D91B95479882}" dt="2024-03-10T05:15:47.154" v="417" actId="20577"/>
          <ac:spMkLst>
            <pc:docMk/>
            <pc:sldMk cId="1464427438" sldId="3403"/>
            <ac:spMk id="4" creationId="{8D88C71E-6DF2-B3FB-0A8D-2E39685740E9}"/>
          </ac:spMkLst>
        </pc:spChg>
      </pc:sldChg>
      <pc:sldChg chg="addSp modSp new mod ord">
        <pc:chgData name="Chavdar Ivanov" userId="7349bc8e-9e41-475b-8eb4-0810e40557ed" providerId="ADAL" clId="{7B6B5E09-7BAC-4069-BF67-D91B95479882}" dt="2024-03-10T05:06:39.982" v="91" actId="27636"/>
        <pc:sldMkLst>
          <pc:docMk/>
          <pc:sldMk cId="887146909" sldId="3405"/>
        </pc:sldMkLst>
        <pc:spChg chg="mod">
          <ac:chgData name="Chavdar Ivanov" userId="7349bc8e-9e41-475b-8eb4-0810e40557ed" providerId="ADAL" clId="{7B6B5E09-7BAC-4069-BF67-D91B95479882}" dt="2024-03-10T05:05:06.929" v="36" actId="14100"/>
          <ac:spMkLst>
            <pc:docMk/>
            <pc:sldMk cId="887146909" sldId="3405"/>
            <ac:spMk id="2" creationId="{81D59DE9-4A40-C726-87F5-9E306C4CB43A}"/>
          </ac:spMkLst>
        </pc:spChg>
        <pc:spChg chg="mod">
          <ac:chgData name="Chavdar Ivanov" userId="7349bc8e-9e41-475b-8eb4-0810e40557ed" providerId="ADAL" clId="{7B6B5E09-7BAC-4069-BF67-D91B95479882}" dt="2024-03-10T05:06:39.982" v="91" actId="27636"/>
          <ac:spMkLst>
            <pc:docMk/>
            <pc:sldMk cId="887146909" sldId="3405"/>
            <ac:spMk id="3" creationId="{AD82605B-4669-E9B2-02F9-225757BD87E3}"/>
          </ac:spMkLst>
        </pc:spChg>
        <pc:picChg chg="add mod">
          <ac:chgData name="Chavdar Ivanov" userId="7349bc8e-9e41-475b-8eb4-0810e40557ed" providerId="ADAL" clId="{7B6B5E09-7BAC-4069-BF67-D91B95479882}" dt="2024-03-10T05:05:12.203" v="38" actId="1076"/>
          <ac:picMkLst>
            <pc:docMk/>
            <pc:sldMk cId="887146909" sldId="3405"/>
            <ac:picMk id="5" creationId="{203F755A-2C7D-BE42-6C90-0D2FF949CEA0}"/>
          </ac:picMkLst>
        </pc:picChg>
      </pc:sldChg>
      <pc:sldChg chg="modSp add mod">
        <pc:chgData name="Chavdar Ivanov" userId="7349bc8e-9e41-475b-8eb4-0810e40557ed" providerId="ADAL" clId="{7B6B5E09-7BAC-4069-BF67-D91B95479882}" dt="2024-03-10T05:14:08.987" v="299" actId="1076"/>
        <pc:sldMkLst>
          <pc:docMk/>
          <pc:sldMk cId="211062725" sldId="3406"/>
        </pc:sldMkLst>
        <pc:spChg chg="mod">
          <ac:chgData name="Chavdar Ivanov" userId="7349bc8e-9e41-475b-8eb4-0810e40557ed" providerId="ADAL" clId="{7B6B5E09-7BAC-4069-BF67-D91B95479882}" dt="2024-03-10T05:13:44.209" v="296" actId="20577"/>
          <ac:spMkLst>
            <pc:docMk/>
            <pc:sldMk cId="211062725" sldId="3406"/>
            <ac:spMk id="2" creationId="{205642E6-1458-E0CA-AF62-96F439837317}"/>
          </ac:spMkLst>
        </pc:spChg>
        <pc:spChg chg="mod">
          <ac:chgData name="Chavdar Ivanov" userId="7349bc8e-9e41-475b-8eb4-0810e40557ed" providerId="ADAL" clId="{7B6B5E09-7BAC-4069-BF67-D91B95479882}" dt="2024-03-10T05:14:08.987" v="299" actId="1076"/>
          <ac:spMkLst>
            <pc:docMk/>
            <pc:sldMk cId="211062725" sldId="3406"/>
            <ac:spMk id="3" creationId="{013B8EFB-CA03-7EE5-444F-2E5F5E77890E}"/>
          </ac:spMkLst>
        </pc:spChg>
      </pc:sldChg>
      <pc:sldChg chg="modSp add mod">
        <pc:chgData name="Chavdar Ivanov" userId="7349bc8e-9e41-475b-8eb4-0810e40557ed" providerId="ADAL" clId="{7B6B5E09-7BAC-4069-BF67-D91B95479882}" dt="2024-03-10T05:34:29.858" v="1393" actId="20577"/>
        <pc:sldMkLst>
          <pc:docMk/>
          <pc:sldMk cId="113671363" sldId="3407"/>
        </pc:sldMkLst>
        <pc:spChg chg="mod">
          <ac:chgData name="Chavdar Ivanov" userId="7349bc8e-9e41-475b-8eb4-0810e40557ed" providerId="ADAL" clId="{7B6B5E09-7BAC-4069-BF67-D91B95479882}" dt="2024-03-10T05:34:29.858" v="1393" actId="20577"/>
          <ac:spMkLst>
            <pc:docMk/>
            <pc:sldMk cId="113671363" sldId="3407"/>
            <ac:spMk id="2" creationId="{F709FCBC-90D6-B969-8518-D9A9E3D775B6}"/>
          </ac:spMkLst>
        </pc:spChg>
        <pc:spChg chg="mod">
          <ac:chgData name="Chavdar Ivanov" userId="7349bc8e-9e41-475b-8eb4-0810e40557ed" providerId="ADAL" clId="{7B6B5E09-7BAC-4069-BF67-D91B95479882}" dt="2024-03-10T05:33:59.828" v="1354" actId="20577"/>
          <ac:spMkLst>
            <pc:docMk/>
            <pc:sldMk cId="113671363" sldId="3407"/>
            <ac:spMk id="3" creationId="{97CFF3ED-7BFA-E181-4CA7-73DD200E79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85AA4-4C22-F331-FF3F-41C3F10AB3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139EF5-0D7E-CD91-D3B0-AA39D68088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5C835E-202F-F7C6-EFC0-2F1E8D28EA0E}"/>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5" name="Footer Placeholder 4">
            <a:extLst>
              <a:ext uri="{FF2B5EF4-FFF2-40B4-BE49-F238E27FC236}">
                <a16:creationId xmlns:a16="http://schemas.microsoft.com/office/drawing/2014/main" id="{172B1697-AEB4-8D0D-DAF4-6F403C4EA5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A3C75-BC31-6123-D9BF-B2F80B29EA8F}"/>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4787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EBA54-F00F-E089-BB42-AA6636944B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3625BE-BAB4-54F1-6824-3159B76DB8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A8DB0F-EBA1-93E2-0056-284A947D1176}"/>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5" name="Footer Placeholder 4">
            <a:extLst>
              <a:ext uri="{FF2B5EF4-FFF2-40B4-BE49-F238E27FC236}">
                <a16:creationId xmlns:a16="http://schemas.microsoft.com/office/drawing/2014/main" id="{F0434A7C-FB63-5858-309A-A799A677F1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27914-704D-B787-95A3-77A5C05734ED}"/>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90188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6CA4A-EE0C-7110-A475-2FE536B687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C65DD5-179A-DAF9-FADD-B7F85B7C9C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CA732-8897-8D9E-3275-790DF2DBFF4B}"/>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5" name="Footer Placeholder 4">
            <a:extLst>
              <a:ext uri="{FF2B5EF4-FFF2-40B4-BE49-F238E27FC236}">
                <a16:creationId xmlns:a16="http://schemas.microsoft.com/office/drawing/2014/main" id="{5AD851B0-0693-7D02-CB7D-66C3CE1CE6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190CEB-6165-BB7A-1940-F938E4AAF8B3}"/>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902116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Header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63F0-1917-4F9E-F468-7E9974C3B9A0}"/>
              </a:ext>
            </a:extLst>
          </p:cNvPr>
          <p:cNvSpPr>
            <a:spLocks noGrp="1"/>
          </p:cNvSpPr>
          <p:nvPr>
            <p:ph type="title"/>
          </p:nvPr>
        </p:nvSpPr>
        <p:spPr/>
        <p:txBody>
          <a:bodyPr/>
          <a:lstStyle/>
          <a:p>
            <a:r>
              <a:rPr lang="en-US"/>
              <a:t>Click to edit Master title style</a:t>
            </a:r>
          </a:p>
        </p:txBody>
      </p:sp>
      <p:sp>
        <p:nvSpPr>
          <p:cNvPr id="6" name="Content Placeholder 2">
            <a:extLst>
              <a:ext uri="{FF2B5EF4-FFF2-40B4-BE49-F238E27FC236}">
                <a16:creationId xmlns:a16="http://schemas.microsoft.com/office/drawing/2014/main" id="{FD900C70-B187-D9CD-FFF8-E0D0B92A1AE4}"/>
              </a:ext>
            </a:extLst>
          </p:cNvPr>
          <p:cNvSpPr>
            <a:spLocks noGrp="1"/>
          </p:cNvSpPr>
          <p:nvPr>
            <p:ph idx="1"/>
          </p:nvPr>
        </p:nvSpPr>
        <p:spPr>
          <a:xfrm>
            <a:off x="385971" y="1322040"/>
            <a:ext cx="11419388" cy="4213920"/>
          </a:xfrm>
          <a:prstGeom prst="rect">
            <a:avLst/>
          </a:prstGeom>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393F4E93-63DA-650E-FA40-80AEE4FA2CE2}"/>
              </a:ext>
            </a:extLst>
          </p:cNvPr>
          <p:cNvSpPr>
            <a:spLocks noGrp="1"/>
          </p:cNvSpPr>
          <p:nvPr>
            <p:ph type="sldNum" sz="quarter" idx="4"/>
          </p:nvPr>
        </p:nvSpPr>
        <p:spPr>
          <a:xfrm>
            <a:off x="11232449" y="6356350"/>
            <a:ext cx="572910" cy="365125"/>
          </a:xfrm>
          <a:prstGeom prst="rect">
            <a:avLst/>
          </a:prstGeom>
        </p:spPr>
        <p:txBody>
          <a:bodyPr/>
          <a:lstStyle>
            <a:lvl1pPr>
              <a:defRPr>
                <a:solidFill>
                  <a:schemeClr val="accent1">
                    <a:lumMod val="50000"/>
                  </a:schemeClr>
                </a:solidFill>
                <a:latin typeface="+mn-lt"/>
              </a:defRPr>
            </a:lvl1pPr>
          </a:lstStyle>
          <a:p>
            <a:fld id="{64C4D9F6-8277-4ADE-A521-9B9D6D4DAB27}" type="slidenum">
              <a:rPr lang="en-US" smtClean="0"/>
              <a:pPr/>
              <a:t>‹#›</a:t>
            </a:fld>
            <a:endParaRPr lang="en-US" dirty="0"/>
          </a:p>
        </p:txBody>
      </p:sp>
    </p:spTree>
    <p:extLst>
      <p:ext uri="{BB962C8B-B14F-4D97-AF65-F5344CB8AC3E}">
        <p14:creationId xmlns:p14="http://schemas.microsoft.com/office/powerpoint/2010/main" val="206834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FE976-919F-25CC-D6AB-E548DAFFBB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A491D9-134B-A0A4-F31D-56AC5F9CCA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9195BA-728C-B6E4-05EE-8FE4D90C4B13}"/>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5" name="Footer Placeholder 4">
            <a:extLst>
              <a:ext uri="{FF2B5EF4-FFF2-40B4-BE49-F238E27FC236}">
                <a16:creationId xmlns:a16="http://schemas.microsoft.com/office/drawing/2014/main" id="{82D74569-1F4D-7083-6C0F-713192945D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110EF9-9826-37E3-3FC9-A10E7B3D9AFE}"/>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399716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FB1B9-BDFA-7BE8-3920-F20DB1CFED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7DB329-4B33-0583-D529-C3C14C63939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3E7188-14A7-6132-B54E-DC283C25D359}"/>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5" name="Footer Placeholder 4">
            <a:extLst>
              <a:ext uri="{FF2B5EF4-FFF2-40B4-BE49-F238E27FC236}">
                <a16:creationId xmlns:a16="http://schemas.microsoft.com/office/drawing/2014/main" id="{B6586E69-EA42-0ED4-02CD-2A9EC4DD8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4855AD-76E0-A73A-F613-D7710DA7B8CF}"/>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66725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07D2-AC91-98BA-1E57-6DF303222D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33796B-E262-94FE-BA97-6DACC22F2A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C76A99-CC5D-6295-2432-59977814D9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1FACF5-920F-1B5E-ED07-677719BA550D}"/>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6" name="Footer Placeholder 5">
            <a:extLst>
              <a:ext uri="{FF2B5EF4-FFF2-40B4-BE49-F238E27FC236}">
                <a16:creationId xmlns:a16="http://schemas.microsoft.com/office/drawing/2014/main" id="{6214C75C-5EF6-0335-BDAA-5A3ABC5760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798169-0F9C-6E3B-C366-A9ABB6DAEC80}"/>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069374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FCF9-71C9-4524-E831-CD8EFC8B934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4B65B9-4EAB-60A4-9D70-5FA60A692F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F75F75-541A-BA79-C32C-D0A67DF57C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4EC6DA-922E-3346-FF03-76210E8818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248AB3-A00B-5EA6-0F51-003A8A1843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CBC16A-19DA-64A0-6643-621ECDD6DF31}"/>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8" name="Footer Placeholder 7">
            <a:extLst>
              <a:ext uri="{FF2B5EF4-FFF2-40B4-BE49-F238E27FC236}">
                <a16:creationId xmlns:a16="http://schemas.microsoft.com/office/drawing/2014/main" id="{5B0D2D94-B552-ABC6-59F5-95D47B5562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D649084-68A7-AEE9-9E01-6EC6848EB6D8}"/>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240156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7D95-DB9B-9843-520B-CC918AEC77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29CD08-A421-65E8-118C-62A3447995C5}"/>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4" name="Footer Placeholder 3">
            <a:extLst>
              <a:ext uri="{FF2B5EF4-FFF2-40B4-BE49-F238E27FC236}">
                <a16:creationId xmlns:a16="http://schemas.microsoft.com/office/drawing/2014/main" id="{BEC9AAB6-697D-D8AF-0CB8-006F1EA0C0E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8DB4BBD-6AC8-FC57-C5F5-6DE635892EDE}"/>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111367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30317C-6AD4-33A5-3B80-780267E38EF0}"/>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3" name="Footer Placeholder 2">
            <a:extLst>
              <a:ext uri="{FF2B5EF4-FFF2-40B4-BE49-F238E27FC236}">
                <a16:creationId xmlns:a16="http://schemas.microsoft.com/office/drawing/2014/main" id="{33E237D5-A0D9-7578-98B0-4F97BF0E77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0B7B86-6D76-6601-3F01-4076C10A8166}"/>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192145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634F1-6042-35A0-96F4-8ABB6C41BB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BF5262-4623-9FE1-DC8B-BC30706D12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A0618C-BDA8-1BEA-8D3B-2A02E28FF6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2989D-EC30-77DB-FC79-AB2B06E6DEAE}"/>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6" name="Footer Placeholder 5">
            <a:extLst>
              <a:ext uri="{FF2B5EF4-FFF2-40B4-BE49-F238E27FC236}">
                <a16:creationId xmlns:a16="http://schemas.microsoft.com/office/drawing/2014/main" id="{4827F91A-B6A8-0900-B682-C77BE7B7B8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E70ED8-5934-34D7-5C32-2CE1DB07AC71}"/>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108484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448F4-930C-326F-B02F-3850C5D1D4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A56CF2-CBF3-EA48-7C4C-07241DF8C2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C74F984-8D72-6A63-AC57-739495E1A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161A4E-DCFA-5119-1DAE-FD0EE15A9AA4}"/>
              </a:ext>
            </a:extLst>
          </p:cNvPr>
          <p:cNvSpPr>
            <a:spLocks noGrp="1"/>
          </p:cNvSpPr>
          <p:nvPr>
            <p:ph type="dt" sz="half" idx="10"/>
          </p:nvPr>
        </p:nvSpPr>
        <p:spPr/>
        <p:txBody>
          <a:bodyPr/>
          <a:lstStyle/>
          <a:p>
            <a:fld id="{5D16278B-2479-4A20-8509-07DEADA2D02A}" type="datetimeFigureOut">
              <a:rPr lang="en-GB" smtClean="0"/>
              <a:t>09/03/2024</a:t>
            </a:fld>
            <a:endParaRPr lang="en-GB"/>
          </a:p>
        </p:txBody>
      </p:sp>
      <p:sp>
        <p:nvSpPr>
          <p:cNvPr id="6" name="Footer Placeholder 5">
            <a:extLst>
              <a:ext uri="{FF2B5EF4-FFF2-40B4-BE49-F238E27FC236}">
                <a16:creationId xmlns:a16="http://schemas.microsoft.com/office/drawing/2014/main" id="{9A793EED-8E83-67AD-730C-251A9F3AB2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4D28CF-FB9D-5640-D55E-1FC99D918917}"/>
              </a:ext>
            </a:extLst>
          </p:cNvPr>
          <p:cNvSpPr>
            <a:spLocks noGrp="1"/>
          </p:cNvSpPr>
          <p:nvPr>
            <p:ph type="sldNum" sz="quarter" idx="12"/>
          </p:nvPr>
        </p:nvSpPr>
        <p:spPr/>
        <p:txBody>
          <a:bodyPr/>
          <a:lstStyle/>
          <a:p>
            <a:fld id="{2FF61EF1-EED6-44CE-8EB5-4BF464A7C77E}" type="slidenum">
              <a:rPr lang="en-GB" smtClean="0"/>
              <a:t>‹#›</a:t>
            </a:fld>
            <a:endParaRPr lang="en-GB"/>
          </a:p>
        </p:txBody>
      </p:sp>
    </p:spTree>
    <p:extLst>
      <p:ext uri="{BB962C8B-B14F-4D97-AF65-F5344CB8AC3E}">
        <p14:creationId xmlns:p14="http://schemas.microsoft.com/office/powerpoint/2010/main" val="131279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28EBA-726F-8984-66BA-BBCA5F664D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605989-6655-F56B-7D62-CC41F44AA4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4A84F7-6A0F-A911-5349-8B348C7A30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D16278B-2479-4A20-8509-07DEADA2D02A}" type="datetimeFigureOut">
              <a:rPr lang="en-GB" smtClean="0"/>
              <a:t>09/03/2024</a:t>
            </a:fld>
            <a:endParaRPr lang="en-GB"/>
          </a:p>
        </p:txBody>
      </p:sp>
      <p:sp>
        <p:nvSpPr>
          <p:cNvPr id="5" name="Footer Placeholder 4">
            <a:extLst>
              <a:ext uri="{FF2B5EF4-FFF2-40B4-BE49-F238E27FC236}">
                <a16:creationId xmlns:a16="http://schemas.microsoft.com/office/drawing/2014/main" id="{213B1C23-C147-E9DE-C3CF-B8775E0729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F2C7E22-0628-0509-495F-41F16DA3E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FF61EF1-EED6-44CE-8EB5-4BF464A7C77E}" type="slidenum">
              <a:rPr lang="en-GB" smtClean="0"/>
              <a:t>‹#›</a:t>
            </a:fld>
            <a:endParaRPr lang="en-GB"/>
          </a:p>
        </p:txBody>
      </p:sp>
    </p:spTree>
    <p:extLst>
      <p:ext uri="{BB962C8B-B14F-4D97-AF65-F5344CB8AC3E}">
        <p14:creationId xmlns:p14="http://schemas.microsoft.com/office/powerpoint/2010/main" val="3001319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B2AA8-EF40-7996-4585-30D9C422BF75}"/>
              </a:ext>
            </a:extLst>
          </p:cNvPr>
          <p:cNvSpPr>
            <a:spLocks noGrp="1"/>
          </p:cNvSpPr>
          <p:nvPr>
            <p:ph type="ctrTitle"/>
          </p:nvPr>
        </p:nvSpPr>
        <p:spPr/>
        <p:txBody>
          <a:bodyPr/>
          <a:lstStyle/>
          <a:p>
            <a:r>
              <a:rPr lang="en-GB" dirty="0"/>
              <a:t>Tap changer issues – Redmine issue 6452</a:t>
            </a:r>
          </a:p>
        </p:txBody>
      </p:sp>
      <p:sp>
        <p:nvSpPr>
          <p:cNvPr id="3" name="Subtitle 2">
            <a:extLst>
              <a:ext uri="{FF2B5EF4-FFF2-40B4-BE49-F238E27FC236}">
                <a16:creationId xmlns:a16="http://schemas.microsoft.com/office/drawing/2014/main" id="{BEE5B827-077F-8D10-A521-ACCE88BBC371}"/>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9582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85C1F-C58A-B68F-3D12-B12FEAAA3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09FCBC-90D6-B969-8518-D9A9E3D775B6}"/>
              </a:ext>
            </a:extLst>
          </p:cNvPr>
          <p:cNvSpPr>
            <a:spLocks noGrp="1"/>
          </p:cNvSpPr>
          <p:nvPr>
            <p:ph type="title"/>
          </p:nvPr>
        </p:nvSpPr>
        <p:spPr>
          <a:xfrm>
            <a:off x="131736" y="818455"/>
            <a:ext cx="11995687" cy="469357"/>
          </a:xfrm>
        </p:spPr>
        <p:txBody>
          <a:bodyPr>
            <a:normAutofit fontScale="90000"/>
          </a:bodyPr>
          <a:lstStyle/>
          <a:p>
            <a:r>
              <a:rPr lang="en-US" noProof="0" dirty="0"/>
              <a:t>Proposal for discussion to cover the 3 problems</a:t>
            </a:r>
          </a:p>
        </p:txBody>
      </p:sp>
      <p:sp>
        <p:nvSpPr>
          <p:cNvPr id="3" name="Content Placeholder 2">
            <a:extLst>
              <a:ext uri="{FF2B5EF4-FFF2-40B4-BE49-F238E27FC236}">
                <a16:creationId xmlns:a16="http://schemas.microsoft.com/office/drawing/2014/main" id="{97CFF3ED-7BFA-E181-4CA7-73DD200E7988}"/>
              </a:ext>
            </a:extLst>
          </p:cNvPr>
          <p:cNvSpPr>
            <a:spLocks noGrp="1"/>
          </p:cNvSpPr>
          <p:nvPr>
            <p:ph idx="1"/>
          </p:nvPr>
        </p:nvSpPr>
        <p:spPr>
          <a:xfrm>
            <a:off x="385971" y="1539391"/>
            <a:ext cx="11524476" cy="4213920"/>
          </a:xfrm>
        </p:spPr>
        <p:txBody>
          <a:bodyPr>
            <a:normAutofit lnSpcReduction="10000"/>
          </a:bodyPr>
          <a:lstStyle/>
          <a:p>
            <a:pPr marL="371475" lvl="2" indent="-342900"/>
            <a:r>
              <a:rPr lang="en-GB" sz="2000" dirty="0"/>
              <a:t>Change the cardinality of </a:t>
            </a:r>
            <a:r>
              <a:rPr lang="en-GB" sz="2000" dirty="0" err="1"/>
              <a:t>TransformerEnd.RatioTapChanger</a:t>
            </a:r>
            <a:r>
              <a:rPr lang="en-GB" sz="2000" dirty="0"/>
              <a:t> from 0..1 to 0..2. This will solve the 1</a:t>
            </a:r>
            <a:r>
              <a:rPr lang="en-GB" sz="2000" baseline="30000" dirty="0"/>
              <a:t>st</a:t>
            </a:r>
            <a:r>
              <a:rPr lang="en-GB" sz="2000" dirty="0"/>
              <a:t> part</a:t>
            </a:r>
          </a:p>
          <a:p>
            <a:pPr marL="371475" lvl="2" indent="-342900"/>
            <a:r>
              <a:rPr lang="en-GB" sz="2000" dirty="0"/>
              <a:t>Rename </a:t>
            </a:r>
            <a:r>
              <a:rPr lang="en-GB" sz="2000" dirty="0" err="1"/>
              <a:t>windingConnectionAngle</a:t>
            </a:r>
            <a:r>
              <a:rPr lang="en-GB" sz="2000" dirty="0"/>
              <a:t> to </a:t>
            </a:r>
            <a:r>
              <a:rPr lang="en-GB" sz="2000" dirty="0" err="1"/>
              <a:t>normalWindingConnectionAngle</a:t>
            </a:r>
            <a:r>
              <a:rPr lang="en-GB" sz="2000" dirty="0"/>
              <a:t> in EQ profile. Add </a:t>
            </a:r>
            <a:r>
              <a:rPr lang="en-GB" sz="2000" dirty="0" err="1"/>
              <a:t>windingConnectionAngle</a:t>
            </a:r>
            <a:r>
              <a:rPr lang="en-GB" sz="2000" dirty="0"/>
              <a:t> in SSH profile. This will allow </a:t>
            </a:r>
            <a:r>
              <a:rPr lang="en-GB" sz="2000" dirty="0" err="1"/>
              <a:t>PhaseTapChanger</a:t>
            </a:r>
            <a:r>
              <a:rPr lang="en-GB" dirty="0" err="1"/>
              <a:t>Asymetrical</a:t>
            </a:r>
            <a:r>
              <a:rPr lang="en-GB" dirty="0"/>
              <a:t> to change angles, but still keep the rule 0 </a:t>
            </a:r>
            <a:r>
              <a:rPr lang="en-GB" dirty="0" err="1"/>
              <a:t>deg</a:t>
            </a:r>
            <a:r>
              <a:rPr lang="en-GB" dirty="0"/>
              <a:t> and 180 </a:t>
            </a:r>
            <a:r>
              <a:rPr lang="en-GB" dirty="0" err="1"/>
              <a:t>deg</a:t>
            </a:r>
            <a:r>
              <a:rPr lang="en-GB" dirty="0"/>
              <a:t> not allowed as this will represent another type</a:t>
            </a:r>
            <a:endParaRPr lang="en-GB" sz="2000" dirty="0"/>
          </a:p>
          <a:p>
            <a:pPr marL="371475" lvl="2" indent="-342900"/>
            <a:r>
              <a:rPr lang="en-GB" sz="2000" dirty="0"/>
              <a:t>Add Boolean .</a:t>
            </a:r>
            <a:r>
              <a:rPr lang="en-GB" sz="2000" dirty="0" err="1"/>
              <a:t>normalEnabled</a:t>
            </a:r>
            <a:r>
              <a:rPr lang="en-GB" sz="2000" dirty="0"/>
              <a:t> (in EQ) and .enabled (in SSH) on the </a:t>
            </a:r>
            <a:r>
              <a:rPr lang="en-GB" sz="2000" dirty="0" err="1"/>
              <a:t>TapChanger</a:t>
            </a:r>
            <a:r>
              <a:rPr lang="en-GB" sz="2000" dirty="0"/>
              <a:t> so that we have possibility to activate tap changers </a:t>
            </a:r>
          </a:p>
          <a:p>
            <a:pPr marL="371475" lvl="2" indent="-342900"/>
            <a:r>
              <a:rPr lang="en-GB" sz="2000" dirty="0"/>
              <a:t>Add new type of tap changer that has switchable winding connection angle where we allow 0 </a:t>
            </a:r>
            <a:r>
              <a:rPr lang="en-GB" sz="2000" dirty="0" err="1"/>
              <a:t>deg</a:t>
            </a:r>
            <a:endParaRPr lang="en-GB" sz="2000" dirty="0"/>
          </a:p>
          <a:p>
            <a:pPr marL="371475" lvl="2" indent="-342900"/>
            <a:endParaRPr lang="en-GB" sz="2000" dirty="0"/>
          </a:p>
          <a:p>
            <a:pPr marL="371475" lvl="2" indent="-342900"/>
            <a:r>
              <a:rPr lang="en-GB" sz="2000" dirty="0"/>
              <a:t>Add another table option to include the winding connection angle in the table or define way to use different tables for different winding angles. Perhaps this is something we already have with </a:t>
            </a:r>
            <a:r>
              <a:rPr lang="en-GB" sz="2000" dirty="0" err="1"/>
              <a:t>PhaseTapChangerTablePoint</a:t>
            </a:r>
            <a:r>
              <a:rPr lang="en-GB" sz="2000" dirty="0"/>
              <a:t>, but can the angle there be 0? Can a phase tap changer table represent ratio tap changer. The semantics might be not ok and this is why perhaps better to have </a:t>
            </a:r>
            <a:r>
              <a:rPr lang="en-GB" sz="2000" dirty="0" err="1"/>
              <a:t>TapChangerTabular</a:t>
            </a:r>
            <a:r>
              <a:rPr lang="en-GB" sz="2000" dirty="0"/>
              <a:t> that can do Phase and Ratio. Perhaps we need enabled flag on the Table and clarify if a tap changer control controls across all tables or not.</a:t>
            </a:r>
          </a:p>
          <a:p>
            <a:pPr marL="371475" lvl="2" indent="-342900"/>
            <a:endParaRPr lang="en-GB" sz="2000" dirty="0"/>
          </a:p>
        </p:txBody>
      </p:sp>
      <p:sp>
        <p:nvSpPr>
          <p:cNvPr id="6" name="Slide Number Placeholder 5">
            <a:extLst>
              <a:ext uri="{FF2B5EF4-FFF2-40B4-BE49-F238E27FC236}">
                <a16:creationId xmlns:a16="http://schemas.microsoft.com/office/drawing/2014/main" id="{5FA6D57C-2FBD-B15F-5AC6-939947D27214}"/>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67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A33E4-FCF0-591D-78F9-98DE52287994}"/>
              </a:ext>
            </a:extLst>
          </p:cNvPr>
          <p:cNvSpPr>
            <a:spLocks noGrp="1"/>
          </p:cNvSpPr>
          <p:nvPr>
            <p:ph type="title"/>
          </p:nvPr>
        </p:nvSpPr>
        <p:spPr/>
        <p:txBody>
          <a:bodyPr/>
          <a:lstStyle/>
          <a:p>
            <a:r>
              <a:rPr lang="en-GB" dirty="0"/>
              <a:t>Content</a:t>
            </a:r>
          </a:p>
        </p:txBody>
      </p:sp>
      <p:sp>
        <p:nvSpPr>
          <p:cNvPr id="3" name="Content Placeholder 2">
            <a:extLst>
              <a:ext uri="{FF2B5EF4-FFF2-40B4-BE49-F238E27FC236}">
                <a16:creationId xmlns:a16="http://schemas.microsoft.com/office/drawing/2014/main" id="{91CAA6F3-C843-3BC1-2FFF-2F5DFACDD6DF}"/>
              </a:ext>
            </a:extLst>
          </p:cNvPr>
          <p:cNvSpPr>
            <a:spLocks noGrp="1"/>
          </p:cNvSpPr>
          <p:nvPr>
            <p:ph idx="1"/>
          </p:nvPr>
        </p:nvSpPr>
        <p:spPr/>
        <p:txBody>
          <a:bodyPr/>
          <a:lstStyle/>
          <a:p>
            <a:r>
              <a:rPr lang="en-GB" dirty="0"/>
              <a:t>Multiple </a:t>
            </a:r>
            <a:r>
              <a:rPr lang="en-GB" dirty="0" err="1"/>
              <a:t>RatioTapChanger</a:t>
            </a:r>
            <a:r>
              <a:rPr lang="en-GB" dirty="0"/>
              <a:t> in winding</a:t>
            </a:r>
          </a:p>
          <a:p>
            <a:r>
              <a:rPr lang="en-GB" dirty="0"/>
              <a:t>Request to have Phase and Ratio tap change table and switch between them</a:t>
            </a:r>
          </a:p>
          <a:p>
            <a:r>
              <a:rPr lang="en-GB" dirty="0"/>
              <a:t>Transformer with changeable winding connection angle</a:t>
            </a:r>
          </a:p>
        </p:txBody>
      </p:sp>
    </p:spTree>
    <p:extLst>
      <p:ext uri="{BB962C8B-B14F-4D97-AF65-F5344CB8AC3E}">
        <p14:creationId xmlns:p14="http://schemas.microsoft.com/office/powerpoint/2010/main" val="362455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2AAB-AF12-777D-CE7C-10E707C2EE9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A3C1EB0-1737-92ED-48E1-4A6D63D7C00F}"/>
              </a:ext>
            </a:extLst>
          </p:cNvPr>
          <p:cNvSpPr>
            <a:spLocks noGrp="1"/>
          </p:cNvSpPr>
          <p:nvPr>
            <p:ph idx="1"/>
          </p:nvPr>
        </p:nvSpPr>
        <p:spPr/>
        <p:txBody>
          <a:bodyPr/>
          <a:lstStyle/>
          <a:p>
            <a:endParaRPr lang="en-GB" dirty="0"/>
          </a:p>
        </p:txBody>
      </p:sp>
      <p:pic>
        <p:nvPicPr>
          <p:cNvPr id="5" name="Picture 4">
            <a:extLst>
              <a:ext uri="{FF2B5EF4-FFF2-40B4-BE49-F238E27FC236}">
                <a16:creationId xmlns:a16="http://schemas.microsoft.com/office/drawing/2014/main" id="{DA1222C0-051C-864B-13CB-93528D03FAAC}"/>
              </a:ext>
            </a:extLst>
          </p:cNvPr>
          <p:cNvPicPr>
            <a:picLocks noChangeAspect="1"/>
          </p:cNvPicPr>
          <p:nvPr/>
        </p:nvPicPr>
        <p:blipFill>
          <a:blip r:embed="rId2"/>
          <a:stretch>
            <a:fillRect/>
          </a:stretch>
        </p:blipFill>
        <p:spPr>
          <a:xfrm>
            <a:off x="3456878" y="21390"/>
            <a:ext cx="5096107" cy="6580047"/>
          </a:xfrm>
          <a:prstGeom prst="rect">
            <a:avLst/>
          </a:prstGeom>
        </p:spPr>
      </p:pic>
    </p:spTree>
    <p:extLst>
      <p:ext uri="{BB962C8B-B14F-4D97-AF65-F5344CB8AC3E}">
        <p14:creationId xmlns:p14="http://schemas.microsoft.com/office/powerpoint/2010/main" val="230019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59DE9-4A40-C726-87F5-9E306C4CB43A}"/>
              </a:ext>
            </a:extLst>
          </p:cNvPr>
          <p:cNvSpPr>
            <a:spLocks noGrp="1"/>
          </p:cNvSpPr>
          <p:nvPr>
            <p:ph type="title"/>
          </p:nvPr>
        </p:nvSpPr>
        <p:spPr>
          <a:xfrm>
            <a:off x="838200" y="365125"/>
            <a:ext cx="6467764" cy="1325563"/>
          </a:xfrm>
        </p:spPr>
        <p:txBody>
          <a:bodyPr/>
          <a:lstStyle/>
          <a:p>
            <a:r>
              <a:rPr lang="en-GB" dirty="0"/>
              <a:t>Multiple Ration Tap Changers</a:t>
            </a:r>
          </a:p>
        </p:txBody>
      </p:sp>
      <p:sp>
        <p:nvSpPr>
          <p:cNvPr id="3" name="Content Placeholder 2">
            <a:extLst>
              <a:ext uri="{FF2B5EF4-FFF2-40B4-BE49-F238E27FC236}">
                <a16:creationId xmlns:a16="http://schemas.microsoft.com/office/drawing/2014/main" id="{AD82605B-4669-E9B2-02F9-225757BD87E3}"/>
              </a:ext>
            </a:extLst>
          </p:cNvPr>
          <p:cNvSpPr>
            <a:spLocks noGrp="1"/>
          </p:cNvSpPr>
          <p:nvPr>
            <p:ph idx="1"/>
          </p:nvPr>
        </p:nvSpPr>
        <p:spPr>
          <a:xfrm>
            <a:off x="395207" y="1589895"/>
            <a:ext cx="5940938" cy="4213920"/>
          </a:xfrm>
        </p:spPr>
        <p:txBody>
          <a:bodyPr>
            <a:normAutofit/>
          </a:bodyPr>
          <a:lstStyle/>
          <a:p>
            <a:r>
              <a:rPr lang="en-GB" dirty="0"/>
              <a:t>The current cardinality only allows one </a:t>
            </a:r>
            <a:r>
              <a:rPr lang="en-GB" dirty="0" err="1"/>
              <a:t>RatioTapChanger</a:t>
            </a:r>
            <a:r>
              <a:rPr lang="en-GB" dirty="0"/>
              <a:t> to be associated to a </a:t>
            </a:r>
            <a:r>
              <a:rPr lang="en-GB" dirty="0" err="1"/>
              <a:t>PowerTransformerEnd</a:t>
            </a:r>
            <a:r>
              <a:rPr lang="en-GB" dirty="0"/>
              <a:t>. </a:t>
            </a:r>
          </a:p>
          <a:p>
            <a:r>
              <a:rPr lang="en-GB" dirty="0"/>
              <a:t>There are transformers which have two </a:t>
            </a:r>
            <a:r>
              <a:rPr lang="en-GB" dirty="0" err="1"/>
              <a:t>RatioTapChanger</a:t>
            </a:r>
            <a:r>
              <a:rPr lang="en-GB" dirty="0"/>
              <a:t> on one </a:t>
            </a:r>
            <a:r>
              <a:rPr lang="en-GB" dirty="0" err="1"/>
              <a:t>PowerTransformerEnd</a:t>
            </a:r>
            <a:r>
              <a:rPr lang="en-GB" dirty="0"/>
              <a:t>, one of which is on-load tap changer and the other one is off-load tap changer. </a:t>
            </a:r>
          </a:p>
        </p:txBody>
      </p:sp>
      <p:pic>
        <p:nvPicPr>
          <p:cNvPr id="5" name="Picture 4">
            <a:extLst>
              <a:ext uri="{FF2B5EF4-FFF2-40B4-BE49-F238E27FC236}">
                <a16:creationId xmlns:a16="http://schemas.microsoft.com/office/drawing/2014/main" id="{203F755A-2C7D-BE42-6C90-0D2FF949CEA0}"/>
              </a:ext>
            </a:extLst>
          </p:cNvPr>
          <p:cNvPicPr>
            <a:picLocks noChangeAspect="1"/>
          </p:cNvPicPr>
          <p:nvPr/>
        </p:nvPicPr>
        <p:blipFill>
          <a:blip r:embed="rId2"/>
          <a:stretch>
            <a:fillRect/>
          </a:stretch>
        </p:blipFill>
        <p:spPr>
          <a:xfrm>
            <a:off x="6968230" y="365125"/>
            <a:ext cx="5068038" cy="5720576"/>
          </a:xfrm>
          <a:prstGeom prst="rect">
            <a:avLst/>
          </a:prstGeom>
        </p:spPr>
      </p:pic>
    </p:spTree>
    <p:extLst>
      <p:ext uri="{BB962C8B-B14F-4D97-AF65-F5344CB8AC3E}">
        <p14:creationId xmlns:p14="http://schemas.microsoft.com/office/powerpoint/2010/main" val="88714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C34E-BF98-2F01-DEDF-92BD5437697D}"/>
              </a:ext>
            </a:extLst>
          </p:cNvPr>
          <p:cNvSpPr>
            <a:spLocks noGrp="1"/>
          </p:cNvSpPr>
          <p:nvPr>
            <p:ph type="title"/>
          </p:nvPr>
        </p:nvSpPr>
        <p:spPr>
          <a:xfrm>
            <a:off x="131736" y="818455"/>
            <a:ext cx="11995687" cy="469357"/>
          </a:xfrm>
        </p:spPr>
        <p:txBody>
          <a:bodyPr>
            <a:normAutofit fontScale="90000"/>
          </a:bodyPr>
          <a:lstStyle/>
          <a:p>
            <a:r>
              <a:rPr lang="en-US" noProof="0" dirty="0"/>
              <a:t>Request </a:t>
            </a:r>
            <a:r>
              <a:rPr lang="en-US" dirty="0"/>
              <a:t>to allow </a:t>
            </a:r>
            <a:r>
              <a:rPr lang="en-US" noProof="0" dirty="0"/>
              <a:t>Multiple tables</a:t>
            </a:r>
          </a:p>
        </p:txBody>
      </p:sp>
      <p:sp>
        <p:nvSpPr>
          <p:cNvPr id="3" name="Content Placeholder 2">
            <a:extLst>
              <a:ext uri="{FF2B5EF4-FFF2-40B4-BE49-F238E27FC236}">
                <a16:creationId xmlns:a16="http://schemas.microsoft.com/office/drawing/2014/main" id="{1B429A6B-DBD0-D8C0-9969-D23EA97CC1AE}"/>
              </a:ext>
            </a:extLst>
          </p:cNvPr>
          <p:cNvSpPr>
            <a:spLocks noGrp="1"/>
          </p:cNvSpPr>
          <p:nvPr>
            <p:ph idx="1"/>
          </p:nvPr>
        </p:nvSpPr>
        <p:spPr>
          <a:xfrm>
            <a:off x="385971" y="1539391"/>
            <a:ext cx="11524476" cy="4213920"/>
          </a:xfrm>
        </p:spPr>
        <p:txBody>
          <a:bodyPr>
            <a:normAutofit/>
          </a:bodyPr>
          <a:lstStyle/>
          <a:p>
            <a:pPr marL="371475" lvl="2" indent="-342900"/>
            <a:r>
              <a:rPr lang="en-GB" sz="2000" dirty="0"/>
              <a:t>The possibility to have both a </a:t>
            </a:r>
            <a:r>
              <a:rPr lang="en-GB" sz="2000" dirty="0" err="1"/>
              <a:t>PhaseTapChangerTable</a:t>
            </a:r>
            <a:r>
              <a:rPr lang="en-GB" sz="2000" dirty="0"/>
              <a:t> and a </a:t>
            </a:r>
            <a:r>
              <a:rPr lang="en-GB" sz="2000" dirty="0" err="1"/>
              <a:t>RatioTapChangerTable</a:t>
            </a:r>
            <a:r>
              <a:rPr lang="en-GB" sz="2000" dirty="0"/>
              <a:t> assigned to a </a:t>
            </a:r>
            <a:r>
              <a:rPr lang="en-GB" sz="2000" dirty="0" err="1"/>
              <a:t>TapChanger</a:t>
            </a:r>
            <a:r>
              <a:rPr lang="en-GB" sz="2000" dirty="0"/>
              <a:t> in EQ and an attribute in SSH to denote which is active</a:t>
            </a:r>
          </a:p>
          <a:p>
            <a:pPr marL="371475" lvl="2" indent="-342900"/>
            <a:endParaRPr lang="en-GB" sz="2000" dirty="0"/>
          </a:p>
        </p:txBody>
      </p:sp>
      <p:sp>
        <p:nvSpPr>
          <p:cNvPr id="6" name="Slide Number Placeholder 5">
            <a:extLst>
              <a:ext uri="{FF2B5EF4-FFF2-40B4-BE49-F238E27FC236}">
                <a16:creationId xmlns:a16="http://schemas.microsoft.com/office/drawing/2014/main" id="{E043AC00-4F08-A4BC-57C7-E4794A1C310E}"/>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007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1A1DA-B0D6-5468-85D7-859A2204EB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5642E6-1458-E0CA-AF62-96F439837317}"/>
              </a:ext>
            </a:extLst>
          </p:cNvPr>
          <p:cNvSpPr>
            <a:spLocks noGrp="1"/>
          </p:cNvSpPr>
          <p:nvPr>
            <p:ph type="title"/>
          </p:nvPr>
        </p:nvSpPr>
        <p:spPr>
          <a:xfrm>
            <a:off x="131736" y="818455"/>
            <a:ext cx="11995687" cy="469357"/>
          </a:xfrm>
        </p:spPr>
        <p:txBody>
          <a:bodyPr>
            <a:normAutofit fontScale="90000"/>
          </a:bodyPr>
          <a:lstStyle/>
          <a:p>
            <a:r>
              <a:rPr lang="en-US" noProof="0" dirty="0"/>
              <a:t>Phase and Ratio tap change on same winding – The problem</a:t>
            </a:r>
          </a:p>
        </p:txBody>
      </p:sp>
      <p:sp>
        <p:nvSpPr>
          <p:cNvPr id="3" name="Content Placeholder 2">
            <a:extLst>
              <a:ext uri="{FF2B5EF4-FFF2-40B4-BE49-F238E27FC236}">
                <a16:creationId xmlns:a16="http://schemas.microsoft.com/office/drawing/2014/main" id="{013B8EFB-CA03-7EE5-444F-2E5F5E77890E}"/>
              </a:ext>
            </a:extLst>
          </p:cNvPr>
          <p:cNvSpPr>
            <a:spLocks noGrp="1"/>
          </p:cNvSpPr>
          <p:nvPr>
            <p:ph idx="1"/>
          </p:nvPr>
        </p:nvSpPr>
        <p:spPr>
          <a:xfrm>
            <a:off x="367341" y="2001209"/>
            <a:ext cx="11524476" cy="4213920"/>
          </a:xfrm>
        </p:spPr>
        <p:txBody>
          <a:bodyPr>
            <a:normAutofit/>
          </a:bodyPr>
          <a:lstStyle/>
          <a:p>
            <a:pPr marL="371475" lvl="2" indent="-342900"/>
            <a:r>
              <a:rPr lang="en-GB" sz="2000" dirty="0"/>
              <a:t>There are many transformers that have the following characteristics</a:t>
            </a:r>
          </a:p>
          <a:p>
            <a:pPr marL="828675" lvl="3" indent="-342900"/>
            <a:r>
              <a:rPr lang="en-GB" sz="2000" dirty="0"/>
              <a:t>Tap changer has steps 1 to 27, neutral is step 14</a:t>
            </a:r>
          </a:p>
          <a:p>
            <a:pPr marL="828675" lvl="3" indent="-342900"/>
            <a:r>
              <a:rPr lang="en-GB" sz="2000" dirty="0"/>
              <a:t>Winding connection angle is switchable +(60°), -(-60°), (0°). 0 </a:t>
            </a:r>
            <a:r>
              <a:rPr lang="en-GB" sz="2000" dirty="0" err="1"/>
              <a:t>deg</a:t>
            </a:r>
            <a:r>
              <a:rPr lang="en-GB" sz="2000" dirty="0"/>
              <a:t> models ratio tap change – voltage regulation; -60 </a:t>
            </a:r>
            <a:r>
              <a:rPr lang="en-GB" sz="2000" dirty="0" err="1"/>
              <a:t>deg</a:t>
            </a:r>
            <a:r>
              <a:rPr lang="en-GB" sz="2000" dirty="0"/>
              <a:t> and +60 </a:t>
            </a:r>
            <a:r>
              <a:rPr lang="en-GB" sz="2000" dirty="0" err="1"/>
              <a:t>deg</a:t>
            </a:r>
            <a:r>
              <a:rPr lang="en-GB" sz="2000" dirty="0"/>
              <a:t> model phase tap change – power regulation</a:t>
            </a:r>
          </a:p>
          <a:p>
            <a:pPr marL="828675" lvl="3" indent="-342900"/>
            <a:r>
              <a:rPr lang="en-GB" sz="2000" dirty="0"/>
              <a:t>Switching of winding connection angle happens on load when the tap is at neutral position</a:t>
            </a:r>
          </a:p>
          <a:p>
            <a:pPr marL="828675" lvl="3" indent="-342900"/>
            <a:r>
              <a:rPr lang="en-GB" sz="2000" dirty="0"/>
              <a:t>Tap changer is capable to change taps on load</a:t>
            </a:r>
          </a:p>
          <a:p>
            <a:pPr marL="828675" lvl="3" indent="-342900"/>
            <a:r>
              <a:rPr lang="en-GB" sz="2000" dirty="0"/>
              <a:t>Operational practice is that the winding connection angle is changed relatively often (it could be every day or within a week, i.e. nothing too stable)</a:t>
            </a:r>
          </a:p>
          <a:p>
            <a:pPr marL="828675" lvl="3" indent="-342900"/>
            <a:r>
              <a:rPr lang="en-GB" sz="2000" dirty="0"/>
              <a:t>There is no automatic control on these transformers</a:t>
            </a:r>
          </a:p>
          <a:p>
            <a:pPr marL="371475" lvl="2" indent="-342900"/>
            <a:endParaRPr lang="en-GB" sz="2000" dirty="0"/>
          </a:p>
          <a:p>
            <a:pPr marL="371475" lvl="2" indent="-342900"/>
            <a:endParaRPr lang="en-GB" sz="2000" dirty="0"/>
          </a:p>
          <a:p>
            <a:pPr marL="371475" lvl="2" indent="-342900"/>
            <a:endParaRPr lang="en-GB" sz="2000" dirty="0"/>
          </a:p>
        </p:txBody>
      </p:sp>
      <p:sp>
        <p:nvSpPr>
          <p:cNvPr id="6" name="Slide Number Placeholder 5">
            <a:extLst>
              <a:ext uri="{FF2B5EF4-FFF2-40B4-BE49-F238E27FC236}">
                <a16:creationId xmlns:a16="http://schemas.microsoft.com/office/drawing/2014/main" id="{F671C9B8-7A40-4B0C-3281-D8A8C275A10D}"/>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06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F5842-EA7E-2E30-E9F1-B59CC25205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DD972B-C39E-27B1-8E0A-A454CCB70061}"/>
              </a:ext>
            </a:extLst>
          </p:cNvPr>
          <p:cNvSpPr>
            <a:spLocks noGrp="1"/>
          </p:cNvSpPr>
          <p:nvPr>
            <p:ph type="title"/>
          </p:nvPr>
        </p:nvSpPr>
        <p:spPr>
          <a:xfrm>
            <a:off x="131736" y="818455"/>
            <a:ext cx="11995687" cy="469357"/>
          </a:xfrm>
        </p:spPr>
        <p:txBody>
          <a:bodyPr>
            <a:normAutofit fontScale="90000"/>
          </a:bodyPr>
          <a:lstStyle/>
          <a:p>
            <a:r>
              <a:rPr lang="en-US" noProof="0" dirty="0"/>
              <a:t>Phase and Ratio tap change on same winding – The problem</a:t>
            </a:r>
          </a:p>
        </p:txBody>
      </p:sp>
      <p:sp>
        <p:nvSpPr>
          <p:cNvPr id="3" name="Content Placeholder 2">
            <a:extLst>
              <a:ext uri="{FF2B5EF4-FFF2-40B4-BE49-F238E27FC236}">
                <a16:creationId xmlns:a16="http://schemas.microsoft.com/office/drawing/2014/main" id="{BF4BC9C6-A572-BE75-D146-900CE34DD291}"/>
              </a:ext>
            </a:extLst>
          </p:cNvPr>
          <p:cNvSpPr>
            <a:spLocks noGrp="1"/>
          </p:cNvSpPr>
          <p:nvPr>
            <p:ph idx="1"/>
          </p:nvPr>
        </p:nvSpPr>
        <p:spPr>
          <a:xfrm>
            <a:off x="367341" y="1936555"/>
            <a:ext cx="11524476" cy="4213920"/>
          </a:xfrm>
        </p:spPr>
        <p:txBody>
          <a:bodyPr>
            <a:normAutofit/>
          </a:bodyPr>
          <a:lstStyle/>
          <a:p>
            <a:pPr marL="371475" lvl="2" indent="-342900"/>
            <a:r>
              <a:rPr lang="en-GB" sz="2000" dirty="0"/>
              <a:t>Current CIM based data exchange (both CGMES v2.4 and CGMES v3) prevent exact modelling</a:t>
            </a:r>
          </a:p>
          <a:p>
            <a:pPr marL="828675" lvl="3" indent="-342900"/>
            <a:r>
              <a:rPr lang="en-GB" sz="2000" dirty="0"/>
              <a:t>It is not possible to model the behaviour in a table as the table does not include information on the winding connection angle</a:t>
            </a:r>
          </a:p>
          <a:p>
            <a:pPr marL="828675" lvl="3" indent="-342900"/>
            <a:r>
              <a:rPr lang="en-GB" sz="2000" dirty="0"/>
              <a:t>In essence the tap changer is neither </a:t>
            </a:r>
            <a:r>
              <a:rPr lang="en-GB" sz="2000" dirty="0" err="1"/>
              <a:t>RatioTapChanger</a:t>
            </a:r>
            <a:r>
              <a:rPr lang="en-GB" sz="2000" dirty="0"/>
              <a:t> nor </a:t>
            </a:r>
            <a:r>
              <a:rPr lang="en-GB" sz="2000" dirty="0" err="1"/>
              <a:t>PhaseTapChanger</a:t>
            </a:r>
            <a:endParaRPr lang="en-GB" sz="2000" dirty="0"/>
          </a:p>
          <a:p>
            <a:pPr marL="828675" lvl="3" indent="-342900"/>
            <a:r>
              <a:rPr lang="en-GB" sz="2000" dirty="0"/>
              <a:t>Winding connection angle with 0 </a:t>
            </a:r>
            <a:r>
              <a:rPr lang="en-GB" sz="2000" dirty="0" err="1"/>
              <a:t>deg</a:t>
            </a:r>
            <a:r>
              <a:rPr lang="en-GB" sz="2000" dirty="0"/>
              <a:t> triggers a violation as 0 </a:t>
            </a:r>
            <a:r>
              <a:rPr lang="en-GB" sz="2000" dirty="0" err="1"/>
              <a:t>deg</a:t>
            </a:r>
            <a:r>
              <a:rPr lang="en-GB" sz="2000" dirty="0"/>
              <a:t> in not allowed for phase tap changer. </a:t>
            </a:r>
          </a:p>
          <a:p>
            <a:pPr marL="828675" lvl="3" indent="-342900"/>
            <a:r>
              <a:rPr lang="en-GB" sz="2000" dirty="0"/>
              <a:t>In order to model the behaviour adequately the sending party needs to update Equipment dataset every time there is a change in the winding connection angle</a:t>
            </a:r>
          </a:p>
          <a:p>
            <a:pPr marL="828675" lvl="3" indent="-342900"/>
            <a:r>
              <a:rPr lang="en-GB" sz="2000" dirty="0"/>
              <a:t>There is no way to have both </a:t>
            </a:r>
            <a:r>
              <a:rPr lang="en-GB" sz="2000" dirty="0" err="1"/>
              <a:t>RatioTapChanger</a:t>
            </a:r>
            <a:r>
              <a:rPr lang="en-GB" sz="2000" dirty="0"/>
              <a:t> and </a:t>
            </a:r>
            <a:r>
              <a:rPr lang="en-GB" sz="2000" dirty="0" err="1"/>
              <a:t>PhaseTapChanger</a:t>
            </a:r>
            <a:r>
              <a:rPr lang="en-GB" sz="2000" dirty="0"/>
              <a:t> and activate one of them</a:t>
            </a:r>
          </a:p>
          <a:p>
            <a:pPr marL="371475" lvl="2" indent="-342900"/>
            <a:endParaRPr lang="en-GB" sz="2000" dirty="0"/>
          </a:p>
          <a:p>
            <a:pPr marL="371475" lvl="2" indent="-342900"/>
            <a:endParaRPr lang="en-GB" sz="2000" dirty="0"/>
          </a:p>
          <a:p>
            <a:pPr marL="371475" lvl="2" indent="-342900"/>
            <a:endParaRPr lang="en-GB" sz="2000" dirty="0"/>
          </a:p>
        </p:txBody>
      </p:sp>
      <p:sp>
        <p:nvSpPr>
          <p:cNvPr id="6" name="Slide Number Placeholder 5">
            <a:extLst>
              <a:ext uri="{FF2B5EF4-FFF2-40B4-BE49-F238E27FC236}">
                <a16:creationId xmlns:a16="http://schemas.microsoft.com/office/drawing/2014/main" id="{A025A991-CCE9-9D66-6EDB-E4856A11C8FF}"/>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6323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13B0-9610-A38F-4225-EE3D68AB84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7894B8-EF61-39E8-C720-1A57ED8D1564}"/>
              </a:ext>
            </a:extLst>
          </p:cNvPr>
          <p:cNvSpPr>
            <a:spLocks noGrp="1"/>
          </p:cNvSpPr>
          <p:nvPr>
            <p:ph type="title"/>
          </p:nvPr>
        </p:nvSpPr>
        <p:spPr>
          <a:xfrm>
            <a:off x="131736" y="818455"/>
            <a:ext cx="11995687" cy="469357"/>
          </a:xfrm>
        </p:spPr>
        <p:txBody>
          <a:bodyPr>
            <a:normAutofit fontScale="90000"/>
          </a:bodyPr>
          <a:lstStyle/>
          <a:p>
            <a:r>
              <a:rPr lang="en-US" noProof="0" dirty="0"/>
              <a:t>Short-term options (before standard is updated)</a:t>
            </a:r>
          </a:p>
        </p:txBody>
      </p:sp>
      <p:sp>
        <p:nvSpPr>
          <p:cNvPr id="3" name="Content Placeholder 2">
            <a:extLst>
              <a:ext uri="{FF2B5EF4-FFF2-40B4-BE49-F238E27FC236}">
                <a16:creationId xmlns:a16="http://schemas.microsoft.com/office/drawing/2014/main" id="{4F8F4FD8-72B5-9C2E-FD35-0AF9C86B04A1}"/>
              </a:ext>
            </a:extLst>
          </p:cNvPr>
          <p:cNvSpPr>
            <a:spLocks noGrp="1"/>
          </p:cNvSpPr>
          <p:nvPr>
            <p:ph idx="1"/>
          </p:nvPr>
        </p:nvSpPr>
        <p:spPr>
          <a:xfrm>
            <a:off x="385971" y="1539391"/>
            <a:ext cx="11524476" cy="4213920"/>
          </a:xfrm>
        </p:spPr>
        <p:txBody>
          <a:bodyPr>
            <a:normAutofit/>
          </a:bodyPr>
          <a:lstStyle/>
          <a:p>
            <a:pPr marL="371475" lvl="2" indent="-342900"/>
            <a:r>
              <a:rPr lang="en-GB" sz="2000" dirty="0"/>
              <a:t>For all short-term options new EQ dataset is necessary every time there is a change</a:t>
            </a:r>
          </a:p>
          <a:p>
            <a:pPr marL="371475" lvl="2" indent="-342900"/>
            <a:endParaRPr lang="en-GB" sz="2000" dirty="0"/>
          </a:p>
          <a:p>
            <a:pPr marL="371475" lvl="2" indent="-342900"/>
            <a:r>
              <a:rPr lang="en-GB" sz="2000" dirty="0"/>
              <a:t>Option 1: Accept that violation on winding connection angle = 0 </a:t>
            </a:r>
            <a:r>
              <a:rPr lang="en-GB" sz="2000" dirty="0" err="1"/>
              <a:t>deg</a:t>
            </a:r>
            <a:r>
              <a:rPr lang="en-GB" sz="2000" dirty="0"/>
              <a:t> is triggered </a:t>
            </a:r>
          </a:p>
          <a:p>
            <a:pPr marL="371475" lvl="2" indent="-342900"/>
            <a:endParaRPr lang="en-GB" sz="2000" dirty="0"/>
          </a:p>
          <a:p>
            <a:pPr marL="371475" lvl="2" indent="-342900"/>
            <a:r>
              <a:rPr lang="en-GB" sz="2000" dirty="0"/>
              <a:t>Option 2: Export </a:t>
            </a:r>
            <a:r>
              <a:rPr lang="en-GB" sz="2000" dirty="0" err="1"/>
              <a:t>PhaseTapChanger</a:t>
            </a:r>
            <a:r>
              <a:rPr lang="en-GB" sz="2000" dirty="0"/>
              <a:t> for +-60 </a:t>
            </a:r>
            <a:r>
              <a:rPr lang="en-GB" sz="2000" dirty="0" err="1"/>
              <a:t>deg</a:t>
            </a:r>
            <a:r>
              <a:rPr lang="en-GB" sz="2000" dirty="0"/>
              <a:t> and when it needs to be ratio (0 </a:t>
            </a:r>
            <a:r>
              <a:rPr lang="en-GB" sz="2000" dirty="0" err="1"/>
              <a:t>deg</a:t>
            </a:r>
            <a:r>
              <a:rPr lang="en-GB" sz="2000" dirty="0"/>
              <a:t>) export </a:t>
            </a:r>
            <a:r>
              <a:rPr lang="en-GB" sz="2000" dirty="0" err="1"/>
              <a:t>RatioTapChanger</a:t>
            </a:r>
            <a:endParaRPr lang="en-GB" sz="2000" dirty="0"/>
          </a:p>
          <a:p>
            <a:pPr marL="371475" lvl="2" indent="-342900"/>
            <a:endParaRPr lang="en-GB" sz="2000" dirty="0"/>
          </a:p>
          <a:p>
            <a:pPr marL="371475" lvl="2" indent="-342900"/>
            <a:r>
              <a:rPr lang="en-GB" sz="2000" dirty="0"/>
              <a:t>Option 3: Two tap changers are modelled one </a:t>
            </a:r>
            <a:r>
              <a:rPr lang="en-GB" sz="2000" dirty="0" err="1"/>
              <a:t>PhaseTapChanger</a:t>
            </a:r>
            <a:r>
              <a:rPr lang="en-GB" sz="2000" dirty="0"/>
              <a:t> and another </a:t>
            </a:r>
            <a:r>
              <a:rPr lang="en-GB" sz="2000" dirty="0" err="1"/>
              <a:t>RatioTapChanger</a:t>
            </a:r>
            <a:r>
              <a:rPr lang="en-GB" sz="2000" dirty="0"/>
              <a:t>. The switch between </a:t>
            </a:r>
            <a:r>
              <a:rPr lang="en-GB" sz="2000" dirty="0" err="1"/>
              <a:t>PhaseTapChanger</a:t>
            </a:r>
            <a:r>
              <a:rPr lang="en-GB" sz="2000" dirty="0"/>
              <a:t> and </a:t>
            </a:r>
            <a:r>
              <a:rPr lang="en-GB" sz="2000" dirty="0" err="1"/>
              <a:t>RatioTapChanger</a:t>
            </a:r>
            <a:r>
              <a:rPr lang="en-GB" sz="2000" dirty="0"/>
              <a:t> is done by setting up respected tap changer in neutral step so that there is no phase or ratio effect</a:t>
            </a:r>
          </a:p>
          <a:p>
            <a:pPr marL="371475" lvl="2" indent="-342900"/>
            <a:endParaRPr lang="en-GB" sz="2000" dirty="0"/>
          </a:p>
          <a:p>
            <a:pPr marL="371475" lvl="2" indent="-342900"/>
            <a:endParaRPr lang="en-GB" sz="2000" dirty="0"/>
          </a:p>
        </p:txBody>
      </p:sp>
      <p:sp>
        <p:nvSpPr>
          <p:cNvPr id="6" name="Slide Number Placeholder 5">
            <a:extLst>
              <a:ext uri="{FF2B5EF4-FFF2-40B4-BE49-F238E27FC236}">
                <a16:creationId xmlns:a16="http://schemas.microsoft.com/office/drawing/2014/main" id="{FB72D1CC-CFE5-8A31-53AB-596E1134D883}"/>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8D88C71E-6DF2-B3FB-0A8D-2E39685740E9}"/>
              </a:ext>
            </a:extLst>
          </p:cNvPr>
          <p:cNvSpPr txBox="1">
            <a:spLocks/>
          </p:cNvSpPr>
          <p:nvPr/>
        </p:nvSpPr>
        <p:spPr>
          <a:xfrm>
            <a:off x="281553" y="5585473"/>
            <a:ext cx="11995687" cy="469357"/>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All options have drawbacks and interoperability is in question</a:t>
            </a:r>
          </a:p>
        </p:txBody>
      </p:sp>
    </p:spTree>
    <p:extLst>
      <p:ext uri="{BB962C8B-B14F-4D97-AF65-F5344CB8AC3E}">
        <p14:creationId xmlns:p14="http://schemas.microsoft.com/office/powerpoint/2010/main" val="1464427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EC0E1-9C79-8DFC-60C4-897F0A31B8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C34259-DE85-CE8B-45BE-3127185B7AAE}"/>
              </a:ext>
            </a:extLst>
          </p:cNvPr>
          <p:cNvSpPr>
            <a:spLocks noGrp="1"/>
          </p:cNvSpPr>
          <p:nvPr>
            <p:ph type="title"/>
          </p:nvPr>
        </p:nvSpPr>
        <p:spPr>
          <a:xfrm>
            <a:off x="131736" y="818455"/>
            <a:ext cx="11995687" cy="469357"/>
          </a:xfrm>
        </p:spPr>
        <p:txBody>
          <a:bodyPr>
            <a:normAutofit fontScale="90000"/>
          </a:bodyPr>
          <a:lstStyle/>
          <a:p>
            <a:r>
              <a:rPr lang="en-US" noProof="0" dirty="0"/>
              <a:t>Long-term options</a:t>
            </a:r>
          </a:p>
        </p:txBody>
      </p:sp>
      <p:sp>
        <p:nvSpPr>
          <p:cNvPr id="3" name="Content Placeholder 2">
            <a:extLst>
              <a:ext uri="{FF2B5EF4-FFF2-40B4-BE49-F238E27FC236}">
                <a16:creationId xmlns:a16="http://schemas.microsoft.com/office/drawing/2014/main" id="{14CE257C-D1AF-0644-B388-DE3C10D94E9A}"/>
              </a:ext>
            </a:extLst>
          </p:cNvPr>
          <p:cNvSpPr>
            <a:spLocks noGrp="1"/>
          </p:cNvSpPr>
          <p:nvPr>
            <p:ph idx="1"/>
          </p:nvPr>
        </p:nvSpPr>
        <p:spPr>
          <a:xfrm>
            <a:off x="385971" y="1539391"/>
            <a:ext cx="11524476" cy="4213920"/>
          </a:xfrm>
        </p:spPr>
        <p:txBody>
          <a:bodyPr>
            <a:normAutofit/>
          </a:bodyPr>
          <a:lstStyle/>
          <a:p>
            <a:pPr marL="371475" lvl="2" indent="-342900"/>
            <a:r>
              <a:rPr lang="en-GB" sz="2000" dirty="0"/>
              <a:t>Option 1: Rename </a:t>
            </a:r>
            <a:r>
              <a:rPr lang="en-GB" sz="2000" dirty="0" err="1"/>
              <a:t>windingConnectionAngle</a:t>
            </a:r>
            <a:r>
              <a:rPr lang="en-GB" sz="2000" dirty="0"/>
              <a:t> to </a:t>
            </a:r>
            <a:r>
              <a:rPr lang="en-GB" sz="2000" dirty="0" err="1"/>
              <a:t>normalWindingConnectionAngle</a:t>
            </a:r>
            <a:r>
              <a:rPr lang="en-GB" sz="2000" dirty="0"/>
              <a:t> in EQ profile. Add </a:t>
            </a:r>
            <a:r>
              <a:rPr lang="en-GB" sz="2000" dirty="0" err="1"/>
              <a:t>windingConnectionAngle</a:t>
            </a:r>
            <a:r>
              <a:rPr lang="en-GB" sz="2000" dirty="0"/>
              <a:t> in SSH profile.</a:t>
            </a:r>
          </a:p>
          <a:p>
            <a:pPr marL="371475" lvl="2" indent="-342900"/>
            <a:endParaRPr lang="en-GB" sz="2000" dirty="0"/>
          </a:p>
          <a:p>
            <a:pPr marL="371475" lvl="2" indent="-342900"/>
            <a:r>
              <a:rPr lang="en-GB" sz="2000" dirty="0"/>
              <a:t>Option 2 (not preferred): Allowing multiple tap changers and have option to activate them in SSH</a:t>
            </a:r>
          </a:p>
          <a:p>
            <a:pPr marL="371475" lvl="2" indent="-342900"/>
            <a:endParaRPr lang="en-GB" sz="2000" dirty="0"/>
          </a:p>
          <a:p>
            <a:pPr marL="371475" lvl="2" indent="-342900"/>
            <a:r>
              <a:rPr lang="en-GB" sz="2000" dirty="0"/>
              <a:t>Option 3 (preferred): Add new type of tap changer that has switchable winding connection angle. Basically, apply Option 1 on a new type of type changer.</a:t>
            </a:r>
          </a:p>
          <a:p>
            <a:pPr marL="371475" lvl="2" indent="-342900"/>
            <a:endParaRPr lang="en-GB" sz="2000" dirty="0"/>
          </a:p>
          <a:p>
            <a:pPr marL="371475" lvl="2" indent="-342900"/>
            <a:r>
              <a:rPr lang="en-GB" sz="2000" dirty="0"/>
              <a:t>Option 4 (preferred): Add another table option to include the winding connection angle in the table or define way to use different tables for different winding angles</a:t>
            </a:r>
          </a:p>
          <a:p>
            <a:pPr marL="371475" lvl="2" indent="-342900"/>
            <a:endParaRPr lang="en-GB" sz="2000" dirty="0"/>
          </a:p>
        </p:txBody>
      </p:sp>
      <p:sp>
        <p:nvSpPr>
          <p:cNvPr id="6" name="Slide Number Placeholder 5">
            <a:extLst>
              <a:ext uri="{FF2B5EF4-FFF2-40B4-BE49-F238E27FC236}">
                <a16:creationId xmlns:a16="http://schemas.microsoft.com/office/drawing/2014/main" id="{85E457DB-6EB3-D326-946A-30609DDF34DB}"/>
              </a:ext>
            </a:extLst>
          </p:cNvPr>
          <p:cNvSpPr>
            <a:spLocks noGrp="1"/>
          </p:cNvSpPr>
          <p:nvPr>
            <p:ph type="sldNum" sz="quarter" idx="4"/>
          </p:nvPr>
        </p:nvSpPr>
        <p:spPr>
          <a:xfrm>
            <a:off x="11232449" y="6356350"/>
            <a:ext cx="5729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4D9F6-8277-4ADE-A521-9B9D6D4DAB27}" type="slidenum">
              <a:rPr kumimoji="0" lang="en-US" sz="1400" b="0" i="0" u="none" strike="noStrike" kern="1200" cap="none" spc="0" normalizeH="0" baseline="0" noProof="0" smtClean="0">
                <a:ln>
                  <a:noFill/>
                </a:ln>
                <a:solidFill>
                  <a:srgbClr val="FFAC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FFAC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4992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8373568-cf7c-48d5-ae1f-f0a00fea93ad">
      <Terms xmlns="http://schemas.microsoft.com/office/infopath/2007/PartnerControls"/>
    </lcf76f155ced4ddcb4097134ff3c332f>
    <_Version xmlns="http://schemas.microsoft.com/sharepoint/v3/fields" xsi:nil="true"/>
    <TaxCatchAll xmlns="b51ab06f-b3da-4176-abc1-eae09df5a0bb" xsi:nil="true"/>
    <_dlc_DocId xmlns="b51ab06f-b3da-4176-abc1-eae09df5a0bb">NZWSTN3NCD6N-627751269-89220</_dlc_DocId>
    <_dlc_DocIdUrl xmlns="b51ab06f-b3da-4176-abc1-eae09df5a0bb">
      <Url>https://griddigit.sharepoint.com/sites/gridDigItKft/_layouts/15/DocIdRedir.aspx?ID=NZWSTN3NCD6N-627751269-89220</Url>
      <Description>NZWSTN3NCD6N-627751269-89220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C4EEBDB4553B8B409EA1C3AE2CF713A5" ma:contentTypeVersion="19" ma:contentTypeDescription="Create a new document." ma:contentTypeScope="" ma:versionID="9b0b23891bf839f379e07713b6bfb055">
  <xsd:schema xmlns:xsd="http://www.w3.org/2001/XMLSchema" xmlns:xs="http://www.w3.org/2001/XMLSchema" xmlns:p="http://schemas.microsoft.com/office/2006/metadata/properties" xmlns:ns2="28373568-cf7c-48d5-ae1f-f0a00fea93ad" xmlns:ns3="b51ab06f-b3da-4176-abc1-eae09df5a0bb" xmlns:ns4="http://schemas.microsoft.com/sharepoint/v3/fields" targetNamespace="http://schemas.microsoft.com/office/2006/metadata/properties" ma:root="true" ma:fieldsID="79fcf7721c6141f478cea34dadb4338d" ns2:_="" ns3:_="" ns4:_="">
    <xsd:import namespace="28373568-cf7c-48d5-ae1f-f0a00fea93ad"/>
    <xsd:import namespace="b51ab06f-b3da-4176-abc1-eae09df5a0bb"/>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4:_Versio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373568-cf7c-48d5-ae1f-f0a00fea93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7943416-34fa-408f-a684-78ab1d5fd46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1ab06f-b3da-4176-abc1-eae09df5a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7772cf8-0d25-4e87-a8ce-75f8e8c1d95d}" ma:internalName="TaxCatchAll" ma:showField="CatchAllData" ma:web="b51ab06f-b3da-4176-abc1-eae09df5a0bb">
      <xsd:complexType>
        <xsd:complexContent>
          <xsd:extension base="dms:MultiChoiceLookup">
            <xsd:sequence>
              <xsd:element name="Value" type="dms:Lookup" maxOccurs="unbounded" minOccurs="0" nillable="true"/>
            </xsd:sequence>
          </xsd:extension>
        </xsd:complexContent>
      </xsd:complexType>
    </xsd:element>
    <xsd:element name="_dlc_DocId" ma:index="26" nillable="true" ma:displayName="Document ID Value" ma:description="The value of the document ID assigned to this item." ma:indexed="true"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25"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58BC17-5EA6-46A6-A1D2-6C02B8B35ED5}">
  <ds:schemaRefs>
    <ds:schemaRef ds:uri="http://schemas.microsoft.com/sharepoint/events"/>
  </ds:schemaRefs>
</ds:datastoreItem>
</file>

<file path=customXml/itemProps2.xml><?xml version="1.0" encoding="utf-8"?>
<ds:datastoreItem xmlns:ds="http://schemas.openxmlformats.org/officeDocument/2006/customXml" ds:itemID="{7C79D093-796D-4BBA-9AD3-7ED0E270E8B0}">
  <ds:schemaRefs>
    <ds:schemaRef ds:uri="http://schemas.microsoft.com/office/2006/metadata/properties"/>
    <ds:schemaRef ds:uri="http://schemas.microsoft.com/office/infopath/2007/PartnerControls"/>
    <ds:schemaRef ds:uri="28373568-cf7c-48d5-ae1f-f0a00fea93ad"/>
    <ds:schemaRef ds:uri="http://schemas.microsoft.com/sharepoint/v3/fields"/>
    <ds:schemaRef ds:uri="b51ab06f-b3da-4176-abc1-eae09df5a0bb"/>
  </ds:schemaRefs>
</ds:datastoreItem>
</file>

<file path=customXml/itemProps3.xml><?xml version="1.0" encoding="utf-8"?>
<ds:datastoreItem xmlns:ds="http://schemas.openxmlformats.org/officeDocument/2006/customXml" ds:itemID="{5ECC814D-531A-48D1-A270-95D73F033A85}">
  <ds:schemaRefs>
    <ds:schemaRef ds:uri="http://schemas.microsoft.com/sharepoint/v3/contenttype/forms"/>
  </ds:schemaRefs>
</ds:datastoreItem>
</file>

<file path=customXml/itemProps4.xml><?xml version="1.0" encoding="utf-8"?>
<ds:datastoreItem xmlns:ds="http://schemas.openxmlformats.org/officeDocument/2006/customXml" ds:itemID="{2FBE6C20-447F-4802-AA5E-1CC7A4EF31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373568-cf7c-48d5-ae1f-f0a00fea93ad"/>
    <ds:schemaRef ds:uri="b51ab06f-b3da-4176-abc1-eae09df5a0bb"/>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785</TotalTime>
  <Words>785</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Calibri</vt:lpstr>
      <vt:lpstr>Office Theme</vt:lpstr>
      <vt:lpstr>Tap changer issues – Redmine issue 6452</vt:lpstr>
      <vt:lpstr>Content</vt:lpstr>
      <vt:lpstr>PowerPoint Presentation</vt:lpstr>
      <vt:lpstr>Multiple Ration Tap Changers</vt:lpstr>
      <vt:lpstr>Request to allow Multiple tables</vt:lpstr>
      <vt:lpstr>Phase and Ratio tap change on same winding – The problem</vt:lpstr>
      <vt:lpstr>Phase and Ratio tap change on same winding – The problem</vt:lpstr>
      <vt:lpstr>Short-term options (before standard is updated)</vt:lpstr>
      <vt:lpstr>Long-term options</vt:lpstr>
      <vt:lpstr>Proposal for discussion to cover the 3 problems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changer issues</dc:title>
  <dc:creator>Chavdar Ivanov</dc:creator>
  <cp:lastModifiedBy>Chavdar Ivanov</cp:lastModifiedBy>
  <cp:revision>1</cp:revision>
  <dcterms:created xsi:type="dcterms:W3CDTF">2024-03-09T11:07:05Z</dcterms:created>
  <dcterms:modified xsi:type="dcterms:W3CDTF">2024-03-10T05:34:33Z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8ad0b4b1-5689-4374-ae10-2ba19da9e88e</vt:lpwstr>
  </property>
  <property fmtid="{D5CDD505-2E9C-101B-9397-08002B2CF9AE}" pid="3" name="ContentTypeId">
    <vt:lpwstr>0x010100C4EEBDB4553B8B409EA1C3AE2CF713A5</vt:lpwstr>
  </property>
  <property fmtid="{D5CDD505-2E9C-101B-9397-08002B2CF9AE}" pid="4" name="MediaServiceImageTags">
    <vt:lpwstr/>
  </property>
</Properties>
</file>