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989320-C4A5-46D7-BE4A-1E01DF82892E}" v="4" dt="2023-10-15T05:01:48.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dar Ivanov" userId="7349bc8e-9e41-475b-8eb4-0810e40557ed" providerId="ADAL" clId="{C4989320-C4A5-46D7-BE4A-1E01DF82892E}"/>
    <pc:docChg chg="custSel addSld modSld sldOrd">
      <pc:chgData name="Chavdar Ivanov" userId="7349bc8e-9e41-475b-8eb4-0810e40557ed" providerId="ADAL" clId="{C4989320-C4A5-46D7-BE4A-1E01DF82892E}" dt="2023-10-15T05:11:25.670" v="2619" actId="20577"/>
      <pc:docMkLst>
        <pc:docMk/>
      </pc:docMkLst>
      <pc:sldChg chg="modSp new mod">
        <pc:chgData name="Chavdar Ivanov" userId="7349bc8e-9e41-475b-8eb4-0810e40557ed" providerId="ADAL" clId="{C4989320-C4A5-46D7-BE4A-1E01DF82892E}" dt="2023-10-15T04:37:54.594" v="82" actId="20577"/>
        <pc:sldMkLst>
          <pc:docMk/>
          <pc:sldMk cId="4176012085" sldId="256"/>
        </pc:sldMkLst>
        <pc:spChg chg="mod">
          <ac:chgData name="Chavdar Ivanov" userId="7349bc8e-9e41-475b-8eb4-0810e40557ed" providerId="ADAL" clId="{C4989320-C4A5-46D7-BE4A-1E01DF82892E}" dt="2023-10-15T04:37:32.751" v="19" actId="20577"/>
          <ac:spMkLst>
            <pc:docMk/>
            <pc:sldMk cId="4176012085" sldId="256"/>
            <ac:spMk id="2" creationId="{8280823A-0D5E-90C9-01A4-A0137D8A4D76}"/>
          </ac:spMkLst>
        </pc:spChg>
        <pc:spChg chg="mod">
          <ac:chgData name="Chavdar Ivanov" userId="7349bc8e-9e41-475b-8eb4-0810e40557ed" providerId="ADAL" clId="{C4989320-C4A5-46D7-BE4A-1E01DF82892E}" dt="2023-10-15T04:37:54.594" v="82" actId="20577"/>
          <ac:spMkLst>
            <pc:docMk/>
            <pc:sldMk cId="4176012085" sldId="256"/>
            <ac:spMk id="3" creationId="{AA7C0460-069F-2BFA-EF57-D1C186361FE6}"/>
          </ac:spMkLst>
        </pc:spChg>
      </pc:sldChg>
      <pc:sldChg chg="modSp new mod">
        <pc:chgData name="Chavdar Ivanov" userId="7349bc8e-9e41-475b-8eb4-0810e40557ed" providerId="ADAL" clId="{C4989320-C4A5-46D7-BE4A-1E01DF82892E}" dt="2023-10-15T04:43:45.174" v="709" actId="20577"/>
        <pc:sldMkLst>
          <pc:docMk/>
          <pc:sldMk cId="1014510495" sldId="257"/>
        </pc:sldMkLst>
        <pc:spChg chg="mod">
          <ac:chgData name="Chavdar Ivanov" userId="7349bc8e-9e41-475b-8eb4-0810e40557ed" providerId="ADAL" clId="{C4989320-C4A5-46D7-BE4A-1E01DF82892E}" dt="2023-10-15T04:38:04.943" v="93" actId="20577"/>
          <ac:spMkLst>
            <pc:docMk/>
            <pc:sldMk cId="1014510495" sldId="257"/>
            <ac:spMk id="2" creationId="{2DC9BE0E-908B-7BD7-A062-3CC58FF00F89}"/>
          </ac:spMkLst>
        </pc:spChg>
        <pc:spChg chg="mod">
          <ac:chgData name="Chavdar Ivanov" userId="7349bc8e-9e41-475b-8eb4-0810e40557ed" providerId="ADAL" clId="{C4989320-C4A5-46D7-BE4A-1E01DF82892E}" dt="2023-10-15T04:43:45.174" v="709" actId="20577"/>
          <ac:spMkLst>
            <pc:docMk/>
            <pc:sldMk cId="1014510495" sldId="257"/>
            <ac:spMk id="3" creationId="{F0BEA930-191A-844D-28C2-8554A07A47C3}"/>
          </ac:spMkLst>
        </pc:spChg>
      </pc:sldChg>
      <pc:sldChg chg="addSp modSp add mod">
        <pc:chgData name="Chavdar Ivanov" userId="7349bc8e-9e41-475b-8eb4-0810e40557ed" providerId="ADAL" clId="{C4989320-C4A5-46D7-BE4A-1E01DF82892E}" dt="2023-10-15T05:11:04.040" v="2618" actId="20577"/>
        <pc:sldMkLst>
          <pc:docMk/>
          <pc:sldMk cId="3343204301" sldId="258"/>
        </pc:sldMkLst>
        <pc:spChg chg="mod">
          <ac:chgData name="Chavdar Ivanov" userId="7349bc8e-9e41-475b-8eb4-0810e40557ed" providerId="ADAL" clId="{C4989320-C4A5-46D7-BE4A-1E01DF82892E}" dt="2023-10-15T04:44:23.217" v="742" actId="20577"/>
          <ac:spMkLst>
            <pc:docMk/>
            <pc:sldMk cId="3343204301" sldId="258"/>
            <ac:spMk id="2" creationId="{2DC9BE0E-908B-7BD7-A062-3CC58FF00F89}"/>
          </ac:spMkLst>
        </pc:spChg>
        <pc:spChg chg="mod">
          <ac:chgData name="Chavdar Ivanov" userId="7349bc8e-9e41-475b-8eb4-0810e40557ed" providerId="ADAL" clId="{C4989320-C4A5-46D7-BE4A-1E01DF82892E}" dt="2023-10-15T05:11:04.040" v="2618" actId="20577"/>
          <ac:spMkLst>
            <pc:docMk/>
            <pc:sldMk cId="3343204301" sldId="258"/>
            <ac:spMk id="3" creationId="{F0BEA930-191A-844D-28C2-8554A07A47C3}"/>
          </ac:spMkLst>
        </pc:spChg>
        <pc:spChg chg="add mod">
          <ac:chgData name="Chavdar Ivanov" userId="7349bc8e-9e41-475b-8eb4-0810e40557ed" providerId="ADAL" clId="{C4989320-C4A5-46D7-BE4A-1E01DF82892E}" dt="2023-10-15T04:49:27.336" v="988" actId="20577"/>
          <ac:spMkLst>
            <pc:docMk/>
            <pc:sldMk cId="3343204301" sldId="258"/>
            <ac:spMk id="8" creationId="{DE70D0B0-9B01-835B-77F8-6A6AC87BC0B0}"/>
          </ac:spMkLst>
        </pc:spChg>
        <pc:spChg chg="add mod">
          <ac:chgData name="Chavdar Ivanov" userId="7349bc8e-9e41-475b-8eb4-0810e40557ed" providerId="ADAL" clId="{C4989320-C4A5-46D7-BE4A-1E01DF82892E}" dt="2023-10-15T04:50:57.769" v="1000" actId="1076"/>
          <ac:spMkLst>
            <pc:docMk/>
            <pc:sldMk cId="3343204301" sldId="258"/>
            <ac:spMk id="9" creationId="{60091795-67F3-87B7-DCC9-33C0DC3554D6}"/>
          </ac:spMkLst>
        </pc:spChg>
        <pc:spChg chg="add mod">
          <ac:chgData name="Chavdar Ivanov" userId="7349bc8e-9e41-475b-8eb4-0810e40557ed" providerId="ADAL" clId="{C4989320-C4A5-46D7-BE4A-1E01DF82892E}" dt="2023-10-15T04:50:51.296" v="999" actId="1076"/>
          <ac:spMkLst>
            <pc:docMk/>
            <pc:sldMk cId="3343204301" sldId="258"/>
            <ac:spMk id="12" creationId="{1015F51C-6905-FBF1-7711-A7F5519060BF}"/>
          </ac:spMkLst>
        </pc:spChg>
        <pc:picChg chg="add mod">
          <ac:chgData name="Chavdar Ivanov" userId="7349bc8e-9e41-475b-8eb4-0810e40557ed" providerId="ADAL" clId="{C4989320-C4A5-46D7-BE4A-1E01DF82892E}" dt="2023-10-15T04:48:18.969" v="932" actId="1076"/>
          <ac:picMkLst>
            <pc:docMk/>
            <pc:sldMk cId="3343204301" sldId="258"/>
            <ac:picMk id="5" creationId="{2A1824C4-38DC-A0BE-67CA-C357461236FB}"/>
          </ac:picMkLst>
        </pc:picChg>
        <pc:picChg chg="add mod">
          <ac:chgData name="Chavdar Ivanov" userId="7349bc8e-9e41-475b-8eb4-0810e40557ed" providerId="ADAL" clId="{C4989320-C4A5-46D7-BE4A-1E01DF82892E}" dt="2023-10-15T04:50:32.568" v="990" actId="1076"/>
          <ac:picMkLst>
            <pc:docMk/>
            <pc:sldMk cId="3343204301" sldId="258"/>
            <ac:picMk id="7" creationId="{32F74758-7E37-6324-206B-10538EB8ADC9}"/>
          </ac:picMkLst>
        </pc:picChg>
        <pc:picChg chg="add mod">
          <ac:chgData name="Chavdar Ivanov" userId="7349bc8e-9e41-475b-8eb4-0810e40557ed" providerId="ADAL" clId="{C4989320-C4A5-46D7-BE4A-1E01DF82892E}" dt="2023-10-15T04:50:37.735" v="992" actId="1076"/>
          <ac:picMkLst>
            <pc:docMk/>
            <pc:sldMk cId="3343204301" sldId="258"/>
            <ac:picMk id="11" creationId="{1ACBE89E-F937-94B5-9F0B-349C6BD6F8DB}"/>
          </ac:picMkLst>
        </pc:picChg>
      </pc:sldChg>
      <pc:sldChg chg="addSp modSp add mod ord">
        <pc:chgData name="Chavdar Ivanov" userId="7349bc8e-9e41-475b-8eb4-0810e40557ed" providerId="ADAL" clId="{C4989320-C4A5-46D7-BE4A-1E01DF82892E}" dt="2023-10-15T05:03:43.574" v="1947" actId="20577"/>
        <pc:sldMkLst>
          <pc:docMk/>
          <pc:sldMk cId="2089832477" sldId="259"/>
        </pc:sldMkLst>
        <pc:spChg chg="mod">
          <ac:chgData name="Chavdar Ivanov" userId="7349bc8e-9e41-475b-8eb4-0810e40557ed" providerId="ADAL" clId="{C4989320-C4A5-46D7-BE4A-1E01DF82892E}" dt="2023-10-15T04:54:03.776" v="1304" actId="20577"/>
          <ac:spMkLst>
            <pc:docMk/>
            <pc:sldMk cId="2089832477" sldId="259"/>
            <ac:spMk id="2" creationId="{2DC9BE0E-908B-7BD7-A062-3CC58FF00F89}"/>
          </ac:spMkLst>
        </pc:spChg>
        <pc:spChg chg="mod">
          <ac:chgData name="Chavdar Ivanov" userId="7349bc8e-9e41-475b-8eb4-0810e40557ed" providerId="ADAL" clId="{C4989320-C4A5-46D7-BE4A-1E01DF82892E}" dt="2023-10-15T05:03:43.574" v="1947" actId="20577"/>
          <ac:spMkLst>
            <pc:docMk/>
            <pc:sldMk cId="2089832477" sldId="259"/>
            <ac:spMk id="3" creationId="{F0BEA930-191A-844D-28C2-8554A07A47C3}"/>
          </ac:spMkLst>
        </pc:spChg>
        <pc:spChg chg="add mod">
          <ac:chgData name="Chavdar Ivanov" userId="7349bc8e-9e41-475b-8eb4-0810e40557ed" providerId="ADAL" clId="{C4989320-C4A5-46D7-BE4A-1E01DF82892E}" dt="2023-10-15T05:01:55.892" v="1693" actId="1076"/>
          <ac:spMkLst>
            <pc:docMk/>
            <pc:sldMk cId="2089832477" sldId="259"/>
            <ac:spMk id="8" creationId="{16CF7F72-FE6E-DEFB-2A0C-94035722F542}"/>
          </ac:spMkLst>
        </pc:spChg>
        <pc:spChg chg="add mod">
          <ac:chgData name="Chavdar Ivanov" userId="7349bc8e-9e41-475b-8eb4-0810e40557ed" providerId="ADAL" clId="{C4989320-C4A5-46D7-BE4A-1E01DF82892E}" dt="2023-10-15T05:02:00.131" v="1694" actId="1076"/>
          <ac:spMkLst>
            <pc:docMk/>
            <pc:sldMk cId="2089832477" sldId="259"/>
            <ac:spMk id="9" creationId="{A42A12C4-33ED-E838-5F01-BBCA5F1E556F}"/>
          </ac:spMkLst>
        </pc:spChg>
        <pc:picChg chg="add mod">
          <ac:chgData name="Chavdar Ivanov" userId="7349bc8e-9e41-475b-8eb4-0810e40557ed" providerId="ADAL" clId="{C4989320-C4A5-46D7-BE4A-1E01DF82892E}" dt="2023-10-15T05:00:44.685" v="1686" actId="1076"/>
          <ac:picMkLst>
            <pc:docMk/>
            <pc:sldMk cId="2089832477" sldId="259"/>
            <ac:picMk id="5" creationId="{7C105ECB-3C1B-5773-DA1A-80B2AA78743D}"/>
          </ac:picMkLst>
        </pc:picChg>
        <pc:picChg chg="add mod">
          <ac:chgData name="Chavdar Ivanov" userId="7349bc8e-9e41-475b-8eb4-0810e40557ed" providerId="ADAL" clId="{C4989320-C4A5-46D7-BE4A-1E01DF82892E}" dt="2023-10-15T05:01:36.891" v="1690" actId="1076"/>
          <ac:picMkLst>
            <pc:docMk/>
            <pc:sldMk cId="2089832477" sldId="259"/>
            <ac:picMk id="7" creationId="{7D45881C-BFA8-0EBC-430C-E329538CDC8F}"/>
          </ac:picMkLst>
        </pc:picChg>
      </pc:sldChg>
      <pc:sldChg chg="modSp add mod ord">
        <pc:chgData name="Chavdar Ivanov" userId="7349bc8e-9e41-475b-8eb4-0810e40557ed" providerId="ADAL" clId="{C4989320-C4A5-46D7-BE4A-1E01DF82892E}" dt="2023-10-15T05:11:25.670" v="2619" actId="20577"/>
        <pc:sldMkLst>
          <pc:docMk/>
          <pc:sldMk cId="1537588799" sldId="260"/>
        </pc:sldMkLst>
        <pc:spChg chg="mod">
          <ac:chgData name="Chavdar Ivanov" userId="7349bc8e-9e41-475b-8eb4-0810e40557ed" providerId="ADAL" clId="{C4989320-C4A5-46D7-BE4A-1E01DF82892E}" dt="2023-10-15T05:04:31.345" v="1968" actId="20577"/>
          <ac:spMkLst>
            <pc:docMk/>
            <pc:sldMk cId="1537588799" sldId="260"/>
            <ac:spMk id="2" creationId="{2DC9BE0E-908B-7BD7-A062-3CC58FF00F89}"/>
          </ac:spMkLst>
        </pc:spChg>
        <pc:spChg chg="mod">
          <ac:chgData name="Chavdar Ivanov" userId="7349bc8e-9e41-475b-8eb4-0810e40557ed" providerId="ADAL" clId="{C4989320-C4A5-46D7-BE4A-1E01DF82892E}" dt="2023-10-15T05:11:25.670" v="2619" actId="20577"/>
          <ac:spMkLst>
            <pc:docMk/>
            <pc:sldMk cId="1537588799" sldId="260"/>
            <ac:spMk id="3" creationId="{F0BEA930-191A-844D-28C2-8554A07A47C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33A5D-DAF6-4EE2-A121-26BCC65A4F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5CA2F4-6F96-208B-17D5-E105AF8FF6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D6D3CC-A960-6CBF-3AD2-37402F287975}"/>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02D8C702-EE75-018A-2E21-FF89F64F6C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B78582-38CE-B474-F379-F0E0036C8BC6}"/>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271305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0F48-2A28-F5EA-5349-2ECA85A45F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C01666-1BEB-169C-05B7-A1053E4E43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FDBAF1-CE71-32FE-BBFC-FC9279B9DC6F}"/>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FE5C7C6E-BBB8-A075-5AD6-DB3D1664AC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4D7216-39CA-2C24-896B-494A8128B922}"/>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75698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E760F3-679F-FC3C-0C98-0432FA6F04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A6618B-3F0A-F2DA-785B-E09FB41A87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2631AE-CA22-DE07-6468-3C9BF6E9C196}"/>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B921D840-751C-CC49-8EB3-68A4178819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F35849-316E-3FF7-3127-02B125A8A971}"/>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41984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C5C96-EC65-D909-CF44-A1CB47CB68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3BF9DC-71E7-3F6A-A39B-EAC99B7A1E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5CA66B-B100-C01A-C394-D67ABC3C5DF9}"/>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1B8F085B-608E-C482-7AA2-6DD6AECB11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0CF7BE-AFA0-7B0D-84C8-21E62C9D5CB1}"/>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249910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27E0F-0A2E-26E8-3883-E524942F9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D3FEEE-5D8D-4498-9CE5-EA90991BA1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A374D5-0477-21EE-AFF3-538A27BA50E7}"/>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2F48A033-A509-A7B2-725E-91618E99AD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7E42F-0A97-7CF0-A7A4-0BD80288E21B}"/>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242357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4452-5B1F-34CB-F83D-D83DD75251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F70839-D7F0-8C21-518C-A20798E13C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896D2E-8C5A-C137-A94F-77832B8655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7B0844-5811-7B4B-8DF0-FB021AC8013D}"/>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6" name="Footer Placeholder 5">
            <a:extLst>
              <a:ext uri="{FF2B5EF4-FFF2-40B4-BE49-F238E27FC236}">
                <a16:creationId xmlns:a16="http://schemas.microsoft.com/office/drawing/2014/main" id="{41F9243A-9F5B-DA8A-CBEC-6743715B6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4E495E-79A1-A2A7-C731-2E1048B30BF8}"/>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399058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2239-A59C-9C3B-0607-D4418B85BA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1E131B-DC54-E7A2-527E-A26C0030FF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E2D38-9A20-229E-A978-F853018C07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A82CA6-B828-5D26-5BBD-1D7CA822B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5FBC6F-CB03-BE2C-2C0B-BCEFFDC275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827B8F-84F6-8E89-7AF6-F1067311E10B}"/>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8" name="Footer Placeholder 7">
            <a:extLst>
              <a:ext uri="{FF2B5EF4-FFF2-40B4-BE49-F238E27FC236}">
                <a16:creationId xmlns:a16="http://schemas.microsoft.com/office/drawing/2014/main" id="{409F6895-5C53-1680-17DA-477810E64A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BA8EB7-30DA-8ABA-DC5E-DE7F55EE092B}"/>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861068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F91A-899C-F862-A1C2-52169C319F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DE13E7-6F10-DE62-B745-447D567761AB}"/>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4" name="Footer Placeholder 3">
            <a:extLst>
              <a:ext uri="{FF2B5EF4-FFF2-40B4-BE49-F238E27FC236}">
                <a16:creationId xmlns:a16="http://schemas.microsoft.com/office/drawing/2014/main" id="{F1C8D77D-54E9-3A70-A48E-5DA2B37871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EC9686-A7D6-45F2-7951-BE743502B690}"/>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32842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861AA-FC30-B8F5-BDF2-3AD741261126}"/>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3" name="Footer Placeholder 2">
            <a:extLst>
              <a:ext uri="{FF2B5EF4-FFF2-40B4-BE49-F238E27FC236}">
                <a16:creationId xmlns:a16="http://schemas.microsoft.com/office/drawing/2014/main" id="{FB69F670-81AA-D11D-4E6B-705E8FAC2B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9946A1-5A86-3651-9BFB-FD825589CC25}"/>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210838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B2872-B506-2EB4-85E1-0DEED76012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B5F086-0348-D5E0-77D0-2F390BEA2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52F39A-7F43-402E-3235-956BEA48D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A7A0F6-B1DB-F5B8-B6AE-E3E09DB6AD98}"/>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6" name="Footer Placeholder 5">
            <a:extLst>
              <a:ext uri="{FF2B5EF4-FFF2-40B4-BE49-F238E27FC236}">
                <a16:creationId xmlns:a16="http://schemas.microsoft.com/office/drawing/2014/main" id="{0EE068EB-164D-5556-313B-71DDF249A4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B1EFF-FCEC-8CC4-87EA-8A4348F3CF2F}"/>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179126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22BF-553C-37F5-AB3B-45555B83E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8834A8-90E8-38E4-451A-CA904A071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B54311A-F97D-F85D-7205-4F0B4CF28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910B68-78F0-B3AA-26FE-5C8D537ED461}"/>
              </a:ext>
            </a:extLst>
          </p:cNvPr>
          <p:cNvSpPr>
            <a:spLocks noGrp="1"/>
          </p:cNvSpPr>
          <p:nvPr>
            <p:ph type="dt" sz="half" idx="10"/>
          </p:nvPr>
        </p:nvSpPr>
        <p:spPr/>
        <p:txBody>
          <a:bodyPr/>
          <a:lstStyle/>
          <a:p>
            <a:fld id="{CBF275A5-5E66-4BB1-AA99-2ECE85BFDD28}" type="datetimeFigureOut">
              <a:rPr lang="en-GB" smtClean="0"/>
              <a:t>15/10/2023</a:t>
            </a:fld>
            <a:endParaRPr lang="en-GB"/>
          </a:p>
        </p:txBody>
      </p:sp>
      <p:sp>
        <p:nvSpPr>
          <p:cNvPr id="6" name="Footer Placeholder 5">
            <a:extLst>
              <a:ext uri="{FF2B5EF4-FFF2-40B4-BE49-F238E27FC236}">
                <a16:creationId xmlns:a16="http://schemas.microsoft.com/office/drawing/2014/main" id="{147A1198-C9BC-9EF2-FC11-A9624D381E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1D2A92-139D-4C26-A3A7-765923EB123A}"/>
              </a:ext>
            </a:extLst>
          </p:cNvPr>
          <p:cNvSpPr>
            <a:spLocks noGrp="1"/>
          </p:cNvSpPr>
          <p:nvPr>
            <p:ph type="sldNum" sz="quarter" idx="12"/>
          </p:nvPr>
        </p:nvSpPr>
        <p:spPr/>
        <p:txBody>
          <a:bodyPr/>
          <a:lstStyle/>
          <a:p>
            <a:fld id="{7CE09C54-02E3-4B69-81D1-84814F3DBB78}" type="slidenum">
              <a:rPr lang="en-GB" smtClean="0"/>
              <a:t>‹#›</a:t>
            </a:fld>
            <a:endParaRPr lang="en-GB"/>
          </a:p>
        </p:txBody>
      </p:sp>
    </p:spTree>
    <p:extLst>
      <p:ext uri="{BB962C8B-B14F-4D97-AF65-F5344CB8AC3E}">
        <p14:creationId xmlns:p14="http://schemas.microsoft.com/office/powerpoint/2010/main" val="264987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E797F1-46B3-9BB2-4714-0E794BD28B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104D60-930C-D0F8-0174-AA949D9898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F343A2-7000-0D1D-4C4C-6441B77D5A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275A5-5E66-4BB1-AA99-2ECE85BFDD28}" type="datetimeFigureOut">
              <a:rPr lang="en-GB" smtClean="0"/>
              <a:t>15/10/2023</a:t>
            </a:fld>
            <a:endParaRPr lang="en-GB"/>
          </a:p>
        </p:txBody>
      </p:sp>
      <p:sp>
        <p:nvSpPr>
          <p:cNvPr id="5" name="Footer Placeholder 4">
            <a:extLst>
              <a:ext uri="{FF2B5EF4-FFF2-40B4-BE49-F238E27FC236}">
                <a16:creationId xmlns:a16="http://schemas.microsoft.com/office/drawing/2014/main" id="{42D0A339-98F0-5A89-5066-0D42873D3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9FEE4A-ACB4-B57B-4039-12BAF6BC2C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09C54-02E3-4B69-81D1-84814F3DBB78}" type="slidenum">
              <a:rPr lang="en-GB" smtClean="0"/>
              <a:t>‹#›</a:t>
            </a:fld>
            <a:endParaRPr lang="en-GB"/>
          </a:p>
        </p:txBody>
      </p:sp>
    </p:spTree>
    <p:extLst>
      <p:ext uri="{BB962C8B-B14F-4D97-AF65-F5344CB8AC3E}">
        <p14:creationId xmlns:p14="http://schemas.microsoft.com/office/powerpoint/2010/main" val="292312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0823A-0D5E-90C9-01A4-A0137D8A4D76}"/>
              </a:ext>
            </a:extLst>
          </p:cNvPr>
          <p:cNvSpPr>
            <a:spLocks noGrp="1"/>
          </p:cNvSpPr>
          <p:nvPr>
            <p:ph type="ctrTitle"/>
          </p:nvPr>
        </p:nvSpPr>
        <p:spPr/>
        <p:txBody>
          <a:bodyPr/>
          <a:lstStyle/>
          <a:p>
            <a:r>
              <a:rPr lang="en-GB" dirty="0"/>
              <a:t>Extensions handling</a:t>
            </a:r>
          </a:p>
        </p:txBody>
      </p:sp>
      <p:sp>
        <p:nvSpPr>
          <p:cNvPr id="3" name="Subtitle 2">
            <a:extLst>
              <a:ext uri="{FF2B5EF4-FFF2-40B4-BE49-F238E27FC236}">
                <a16:creationId xmlns:a16="http://schemas.microsoft.com/office/drawing/2014/main" id="{AA7C0460-069F-2BFA-EF57-D1C186361FE6}"/>
              </a:ext>
            </a:extLst>
          </p:cNvPr>
          <p:cNvSpPr>
            <a:spLocks noGrp="1"/>
          </p:cNvSpPr>
          <p:nvPr>
            <p:ph type="subTitle" idx="1"/>
          </p:nvPr>
        </p:nvSpPr>
        <p:spPr/>
        <p:txBody>
          <a:bodyPr/>
          <a:lstStyle/>
          <a:p>
            <a:r>
              <a:rPr lang="en-GB" dirty="0"/>
              <a:t>Joint discussion 23 Oct 2023, Minneapolis</a:t>
            </a:r>
          </a:p>
        </p:txBody>
      </p:sp>
    </p:spTree>
    <p:extLst>
      <p:ext uri="{BB962C8B-B14F-4D97-AF65-F5344CB8AC3E}">
        <p14:creationId xmlns:p14="http://schemas.microsoft.com/office/powerpoint/2010/main" val="417601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BE0E-908B-7BD7-A062-3CC58FF00F89}"/>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0BEA930-191A-844D-28C2-8554A07A47C3}"/>
              </a:ext>
            </a:extLst>
          </p:cNvPr>
          <p:cNvSpPr>
            <a:spLocks noGrp="1"/>
          </p:cNvSpPr>
          <p:nvPr>
            <p:ph idx="1"/>
          </p:nvPr>
        </p:nvSpPr>
        <p:spPr/>
        <p:txBody>
          <a:bodyPr/>
          <a:lstStyle/>
          <a:p>
            <a:r>
              <a:rPr lang="en-GB" dirty="0"/>
              <a:t>Agreement taken in Oslo, June 2023 to merge various extensions in CIM18v06. This results in multiple inheritance for extended classes, which appears to be a blocking issue for model Merge with TF14 and TF16</a:t>
            </a:r>
          </a:p>
          <a:p>
            <a:r>
              <a:rPr lang="en-GB" dirty="0"/>
              <a:t>The root cause of the issue is how extensions are done and not why extensions are present</a:t>
            </a:r>
          </a:p>
          <a:p>
            <a:r>
              <a:rPr lang="en-GB" dirty="0"/>
              <a:t>The extension approach used now is not new – it is used since 2010</a:t>
            </a:r>
          </a:p>
          <a:p>
            <a:r>
              <a:rPr lang="en-GB" dirty="0"/>
              <a:t>Extensions – there are European extensions that are in IEC 61970-301 as normative, there are other extensions in Inf that are work in progress</a:t>
            </a:r>
          </a:p>
        </p:txBody>
      </p:sp>
    </p:spTree>
    <p:extLst>
      <p:ext uri="{BB962C8B-B14F-4D97-AF65-F5344CB8AC3E}">
        <p14:creationId xmlns:p14="http://schemas.microsoft.com/office/powerpoint/2010/main" val="101451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BE0E-908B-7BD7-A062-3CC58FF00F89}"/>
              </a:ext>
            </a:extLst>
          </p:cNvPr>
          <p:cNvSpPr>
            <a:spLocks noGrp="1"/>
          </p:cNvSpPr>
          <p:nvPr>
            <p:ph type="title"/>
          </p:nvPr>
        </p:nvSpPr>
        <p:spPr/>
        <p:txBody>
          <a:bodyPr/>
          <a:lstStyle/>
          <a:p>
            <a:r>
              <a:rPr lang="en-GB" dirty="0"/>
              <a:t>Different problems</a:t>
            </a:r>
          </a:p>
        </p:txBody>
      </p:sp>
      <p:sp>
        <p:nvSpPr>
          <p:cNvPr id="3" name="Content Placeholder 2">
            <a:extLst>
              <a:ext uri="{FF2B5EF4-FFF2-40B4-BE49-F238E27FC236}">
                <a16:creationId xmlns:a16="http://schemas.microsoft.com/office/drawing/2014/main" id="{F0BEA930-191A-844D-28C2-8554A07A47C3}"/>
              </a:ext>
            </a:extLst>
          </p:cNvPr>
          <p:cNvSpPr>
            <a:spLocks noGrp="1"/>
          </p:cNvSpPr>
          <p:nvPr>
            <p:ph idx="1"/>
          </p:nvPr>
        </p:nvSpPr>
        <p:spPr>
          <a:xfrm>
            <a:off x="838200" y="1825625"/>
            <a:ext cx="5391516" cy="4351338"/>
          </a:xfrm>
        </p:spPr>
        <p:txBody>
          <a:bodyPr>
            <a:normAutofit fontScale="92500" lnSpcReduction="20000"/>
          </a:bodyPr>
          <a:lstStyle/>
          <a:p>
            <a:r>
              <a:rPr lang="en-GB" dirty="0"/>
              <a:t>Issue 1 – Extensions modelling</a:t>
            </a:r>
          </a:p>
          <a:p>
            <a:pPr lvl="1"/>
            <a:r>
              <a:rPr lang="en-GB" dirty="0"/>
              <a:t>Currently multiple inheritance is used in the canonical part</a:t>
            </a:r>
          </a:p>
          <a:p>
            <a:pPr lvl="1"/>
            <a:r>
              <a:rPr lang="en-GB" dirty="0"/>
              <a:t>This is not visible in the profile – it is defined as profiling technique – rule</a:t>
            </a:r>
          </a:p>
          <a:p>
            <a:pPr lvl="1"/>
            <a:r>
              <a:rPr lang="en-GB" dirty="0"/>
              <a:t>Advantage – it is very modular, helps model maintenance</a:t>
            </a:r>
          </a:p>
          <a:p>
            <a:pPr lvl="1"/>
            <a:r>
              <a:rPr lang="en-GB" dirty="0"/>
              <a:t>Disadvantage – when printing documentation (Canonical-Base) the diagrams show multiple inheritance. Note there is no impact on tables as </a:t>
            </a:r>
            <a:r>
              <a:rPr lang="en-GB" dirty="0" err="1"/>
              <a:t>jCleanCim</a:t>
            </a:r>
            <a:r>
              <a:rPr lang="en-GB" dirty="0"/>
              <a:t> can filter on stereotype is set to do so</a:t>
            </a:r>
          </a:p>
          <a:p>
            <a:pPr lvl="1"/>
            <a:r>
              <a:rPr lang="en-GB" dirty="0"/>
              <a:t>Any changes to way of extending have impact and this needs to be discussed </a:t>
            </a:r>
          </a:p>
        </p:txBody>
      </p:sp>
      <p:pic>
        <p:nvPicPr>
          <p:cNvPr id="5" name="Picture 4">
            <a:extLst>
              <a:ext uri="{FF2B5EF4-FFF2-40B4-BE49-F238E27FC236}">
                <a16:creationId xmlns:a16="http://schemas.microsoft.com/office/drawing/2014/main" id="{2A1824C4-38DC-A0BE-67CA-C357461236FB}"/>
              </a:ext>
            </a:extLst>
          </p:cNvPr>
          <p:cNvPicPr>
            <a:picLocks noChangeAspect="1"/>
          </p:cNvPicPr>
          <p:nvPr/>
        </p:nvPicPr>
        <p:blipFill>
          <a:blip r:embed="rId2"/>
          <a:stretch>
            <a:fillRect/>
          </a:stretch>
        </p:blipFill>
        <p:spPr>
          <a:xfrm>
            <a:off x="7078801" y="92803"/>
            <a:ext cx="4982278" cy="3465643"/>
          </a:xfrm>
          <a:prstGeom prst="rect">
            <a:avLst/>
          </a:prstGeom>
        </p:spPr>
      </p:pic>
      <p:pic>
        <p:nvPicPr>
          <p:cNvPr id="7" name="Picture 6">
            <a:extLst>
              <a:ext uri="{FF2B5EF4-FFF2-40B4-BE49-F238E27FC236}">
                <a16:creationId xmlns:a16="http://schemas.microsoft.com/office/drawing/2014/main" id="{32F74758-7E37-6324-206B-10538EB8ADC9}"/>
              </a:ext>
            </a:extLst>
          </p:cNvPr>
          <p:cNvPicPr>
            <a:picLocks noChangeAspect="1"/>
          </p:cNvPicPr>
          <p:nvPr/>
        </p:nvPicPr>
        <p:blipFill>
          <a:blip r:embed="rId3"/>
          <a:stretch>
            <a:fillRect/>
          </a:stretch>
        </p:blipFill>
        <p:spPr>
          <a:xfrm>
            <a:off x="8790784" y="3727401"/>
            <a:ext cx="3270295" cy="2826623"/>
          </a:xfrm>
          <a:prstGeom prst="rect">
            <a:avLst/>
          </a:prstGeom>
        </p:spPr>
      </p:pic>
      <p:sp>
        <p:nvSpPr>
          <p:cNvPr id="8" name="TextBox 7">
            <a:extLst>
              <a:ext uri="{FF2B5EF4-FFF2-40B4-BE49-F238E27FC236}">
                <a16:creationId xmlns:a16="http://schemas.microsoft.com/office/drawing/2014/main" id="{DE70D0B0-9B01-835B-77F8-6A6AC87BC0B0}"/>
              </a:ext>
            </a:extLst>
          </p:cNvPr>
          <p:cNvSpPr txBox="1"/>
          <p:nvPr/>
        </p:nvSpPr>
        <p:spPr>
          <a:xfrm>
            <a:off x="7215802" y="1506022"/>
            <a:ext cx="3611630" cy="369332"/>
          </a:xfrm>
          <a:prstGeom prst="rect">
            <a:avLst/>
          </a:prstGeom>
          <a:noFill/>
        </p:spPr>
        <p:txBody>
          <a:bodyPr wrap="none" rtlCol="0">
            <a:spAutoFit/>
          </a:bodyPr>
          <a:lstStyle/>
          <a:p>
            <a:r>
              <a:rPr lang="en-GB" dirty="0">
                <a:solidFill>
                  <a:srgbClr val="FF0000"/>
                </a:solidFill>
              </a:rPr>
              <a:t>Canonical – in the extended package</a:t>
            </a:r>
          </a:p>
        </p:txBody>
      </p:sp>
      <p:sp>
        <p:nvSpPr>
          <p:cNvPr id="9" name="TextBox 8">
            <a:extLst>
              <a:ext uri="{FF2B5EF4-FFF2-40B4-BE49-F238E27FC236}">
                <a16:creationId xmlns:a16="http://schemas.microsoft.com/office/drawing/2014/main" id="{60091795-67F3-87B7-DCC9-33C0DC3554D6}"/>
              </a:ext>
            </a:extLst>
          </p:cNvPr>
          <p:cNvSpPr txBox="1"/>
          <p:nvPr/>
        </p:nvSpPr>
        <p:spPr>
          <a:xfrm>
            <a:off x="10755458" y="4600404"/>
            <a:ext cx="793294" cy="369332"/>
          </a:xfrm>
          <a:prstGeom prst="rect">
            <a:avLst/>
          </a:prstGeom>
          <a:noFill/>
        </p:spPr>
        <p:txBody>
          <a:bodyPr wrap="none" rtlCol="0">
            <a:spAutoFit/>
          </a:bodyPr>
          <a:lstStyle/>
          <a:p>
            <a:r>
              <a:rPr lang="en-GB" dirty="0">
                <a:solidFill>
                  <a:srgbClr val="FF0000"/>
                </a:solidFill>
              </a:rPr>
              <a:t>Profile</a:t>
            </a:r>
          </a:p>
        </p:txBody>
      </p:sp>
      <p:pic>
        <p:nvPicPr>
          <p:cNvPr id="11" name="Picture 10">
            <a:extLst>
              <a:ext uri="{FF2B5EF4-FFF2-40B4-BE49-F238E27FC236}">
                <a16:creationId xmlns:a16="http://schemas.microsoft.com/office/drawing/2014/main" id="{1ACBE89E-F937-94B5-9F0B-349C6BD6F8DB}"/>
              </a:ext>
            </a:extLst>
          </p:cNvPr>
          <p:cNvPicPr>
            <a:picLocks noChangeAspect="1"/>
          </p:cNvPicPr>
          <p:nvPr/>
        </p:nvPicPr>
        <p:blipFill>
          <a:blip r:embed="rId4"/>
          <a:stretch>
            <a:fillRect/>
          </a:stretch>
        </p:blipFill>
        <p:spPr>
          <a:xfrm>
            <a:off x="6279811" y="3711455"/>
            <a:ext cx="2403696" cy="2781420"/>
          </a:xfrm>
          <a:prstGeom prst="rect">
            <a:avLst/>
          </a:prstGeom>
        </p:spPr>
      </p:pic>
      <p:sp>
        <p:nvSpPr>
          <p:cNvPr id="12" name="TextBox 11">
            <a:extLst>
              <a:ext uri="{FF2B5EF4-FFF2-40B4-BE49-F238E27FC236}">
                <a16:creationId xmlns:a16="http://schemas.microsoft.com/office/drawing/2014/main" id="{1015F51C-6905-FBF1-7711-A7F5519060BF}"/>
              </a:ext>
            </a:extLst>
          </p:cNvPr>
          <p:cNvSpPr txBox="1"/>
          <p:nvPr/>
        </p:nvSpPr>
        <p:spPr>
          <a:xfrm>
            <a:off x="6372767" y="5157365"/>
            <a:ext cx="1986121" cy="369332"/>
          </a:xfrm>
          <a:prstGeom prst="rect">
            <a:avLst/>
          </a:prstGeom>
          <a:noFill/>
        </p:spPr>
        <p:txBody>
          <a:bodyPr wrap="none" rtlCol="0">
            <a:spAutoFit/>
          </a:bodyPr>
          <a:lstStyle/>
          <a:p>
            <a:r>
              <a:rPr lang="en-GB" dirty="0">
                <a:solidFill>
                  <a:srgbClr val="FF0000"/>
                </a:solidFill>
              </a:rPr>
              <a:t>Canonical – in Base</a:t>
            </a:r>
          </a:p>
        </p:txBody>
      </p:sp>
    </p:spTree>
    <p:extLst>
      <p:ext uri="{BB962C8B-B14F-4D97-AF65-F5344CB8AC3E}">
        <p14:creationId xmlns:p14="http://schemas.microsoft.com/office/powerpoint/2010/main" val="3343204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BE0E-908B-7BD7-A062-3CC58FF00F89}"/>
              </a:ext>
            </a:extLst>
          </p:cNvPr>
          <p:cNvSpPr>
            <a:spLocks noGrp="1"/>
          </p:cNvSpPr>
          <p:nvPr>
            <p:ph type="title"/>
          </p:nvPr>
        </p:nvSpPr>
        <p:spPr/>
        <p:txBody>
          <a:bodyPr/>
          <a:lstStyle/>
          <a:p>
            <a:r>
              <a:rPr lang="en-GB" dirty="0"/>
              <a:t>Different problems</a:t>
            </a:r>
          </a:p>
        </p:txBody>
      </p:sp>
      <p:sp>
        <p:nvSpPr>
          <p:cNvPr id="3" name="Content Placeholder 2">
            <a:extLst>
              <a:ext uri="{FF2B5EF4-FFF2-40B4-BE49-F238E27FC236}">
                <a16:creationId xmlns:a16="http://schemas.microsoft.com/office/drawing/2014/main" id="{F0BEA930-191A-844D-28C2-8554A07A47C3}"/>
              </a:ext>
            </a:extLst>
          </p:cNvPr>
          <p:cNvSpPr>
            <a:spLocks noGrp="1"/>
          </p:cNvSpPr>
          <p:nvPr>
            <p:ph idx="1"/>
          </p:nvPr>
        </p:nvSpPr>
        <p:spPr>
          <a:xfrm>
            <a:off x="281609" y="1690688"/>
            <a:ext cx="6828318" cy="4351338"/>
          </a:xfrm>
        </p:spPr>
        <p:txBody>
          <a:bodyPr>
            <a:normAutofit fontScale="92500"/>
          </a:bodyPr>
          <a:lstStyle/>
          <a:p>
            <a:r>
              <a:rPr lang="en-GB" dirty="0"/>
              <a:t>Issue 2</a:t>
            </a:r>
          </a:p>
          <a:p>
            <a:pPr lvl="1"/>
            <a:r>
              <a:rPr lang="en-GB" dirty="0"/>
              <a:t>Currently CMM guide says that we should not have classes with same name. In the past this was one of the main drivers to add Ext in front of the “normal” class name when doing the extension with multiple inheritance</a:t>
            </a:r>
          </a:p>
          <a:p>
            <a:pPr lvl="1"/>
            <a:r>
              <a:rPr lang="en-GB" dirty="0"/>
              <a:t>However we have an issue #6355 which is decided, but not implemented. When we apply this issue we will have this situation – multiple inheritance will still show up but with same name; the CMM guide should be adapted to allow multiple classes with same name, but different namespace identified by the stereotype (if use the current way of doing this)</a:t>
            </a:r>
          </a:p>
        </p:txBody>
      </p:sp>
      <p:pic>
        <p:nvPicPr>
          <p:cNvPr id="5" name="Picture 4">
            <a:extLst>
              <a:ext uri="{FF2B5EF4-FFF2-40B4-BE49-F238E27FC236}">
                <a16:creationId xmlns:a16="http://schemas.microsoft.com/office/drawing/2014/main" id="{7C105ECB-3C1B-5773-DA1A-80B2AA78743D}"/>
              </a:ext>
            </a:extLst>
          </p:cNvPr>
          <p:cNvPicPr>
            <a:picLocks noChangeAspect="1"/>
          </p:cNvPicPr>
          <p:nvPr/>
        </p:nvPicPr>
        <p:blipFill>
          <a:blip r:embed="rId2"/>
          <a:stretch>
            <a:fillRect/>
          </a:stretch>
        </p:blipFill>
        <p:spPr>
          <a:xfrm>
            <a:off x="7317301" y="164161"/>
            <a:ext cx="4593090" cy="3053054"/>
          </a:xfrm>
          <a:prstGeom prst="rect">
            <a:avLst/>
          </a:prstGeom>
        </p:spPr>
      </p:pic>
      <p:pic>
        <p:nvPicPr>
          <p:cNvPr id="7" name="Picture 6">
            <a:extLst>
              <a:ext uri="{FF2B5EF4-FFF2-40B4-BE49-F238E27FC236}">
                <a16:creationId xmlns:a16="http://schemas.microsoft.com/office/drawing/2014/main" id="{7D45881C-BFA8-0EBC-430C-E329538CDC8F}"/>
              </a:ext>
            </a:extLst>
          </p:cNvPr>
          <p:cNvPicPr>
            <a:picLocks noChangeAspect="1"/>
          </p:cNvPicPr>
          <p:nvPr/>
        </p:nvPicPr>
        <p:blipFill>
          <a:blip r:embed="rId3"/>
          <a:stretch>
            <a:fillRect/>
          </a:stretch>
        </p:blipFill>
        <p:spPr>
          <a:xfrm>
            <a:off x="8385865" y="3429000"/>
            <a:ext cx="2455962" cy="2967621"/>
          </a:xfrm>
          <a:prstGeom prst="rect">
            <a:avLst/>
          </a:prstGeom>
        </p:spPr>
      </p:pic>
      <p:sp>
        <p:nvSpPr>
          <p:cNvPr id="8" name="TextBox 7">
            <a:extLst>
              <a:ext uri="{FF2B5EF4-FFF2-40B4-BE49-F238E27FC236}">
                <a16:creationId xmlns:a16="http://schemas.microsoft.com/office/drawing/2014/main" id="{16CF7F72-FE6E-DEFB-2A0C-94035722F542}"/>
              </a:ext>
            </a:extLst>
          </p:cNvPr>
          <p:cNvSpPr txBox="1"/>
          <p:nvPr/>
        </p:nvSpPr>
        <p:spPr>
          <a:xfrm>
            <a:off x="7742170" y="2760040"/>
            <a:ext cx="3611630" cy="369332"/>
          </a:xfrm>
          <a:prstGeom prst="rect">
            <a:avLst/>
          </a:prstGeom>
          <a:noFill/>
        </p:spPr>
        <p:txBody>
          <a:bodyPr wrap="none" rtlCol="0">
            <a:spAutoFit/>
          </a:bodyPr>
          <a:lstStyle/>
          <a:p>
            <a:r>
              <a:rPr lang="en-GB" dirty="0">
                <a:solidFill>
                  <a:srgbClr val="FF0000"/>
                </a:solidFill>
              </a:rPr>
              <a:t>Canonical – in the extended package</a:t>
            </a:r>
          </a:p>
        </p:txBody>
      </p:sp>
      <p:sp>
        <p:nvSpPr>
          <p:cNvPr id="9" name="TextBox 8">
            <a:extLst>
              <a:ext uri="{FF2B5EF4-FFF2-40B4-BE49-F238E27FC236}">
                <a16:creationId xmlns:a16="http://schemas.microsoft.com/office/drawing/2014/main" id="{A42A12C4-33ED-E838-5F01-BBCA5F1E556F}"/>
              </a:ext>
            </a:extLst>
          </p:cNvPr>
          <p:cNvSpPr txBox="1"/>
          <p:nvPr/>
        </p:nvSpPr>
        <p:spPr>
          <a:xfrm>
            <a:off x="8462824" y="4912810"/>
            <a:ext cx="1986121" cy="369332"/>
          </a:xfrm>
          <a:prstGeom prst="rect">
            <a:avLst/>
          </a:prstGeom>
          <a:noFill/>
        </p:spPr>
        <p:txBody>
          <a:bodyPr wrap="none" rtlCol="0">
            <a:spAutoFit/>
          </a:bodyPr>
          <a:lstStyle/>
          <a:p>
            <a:r>
              <a:rPr lang="en-GB" dirty="0">
                <a:solidFill>
                  <a:srgbClr val="FF0000"/>
                </a:solidFill>
              </a:rPr>
              <a:t>Canonical – in Base</a:t>
            </a:r>
          </a:p>
        </p:txBody>
      </p:sp>
    </p:spTree>
    <p:extLst>
      <p:ext uri="{BB962C8B-B14F-4D97-AF65-F5344CB8AC3E}">
        <p14:creationId xmlns:p14="http://schemas.microsoft.com/office/powerpoint/2010/main" val="208983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BE0E-908B-7BD7-A062-3CC58FF00F89}"/>
              </a:ext>
            </a:extLst>
          </p:cNvPr>
          <p:cNvSpPr>
            <a:spLocks noGrp="1"/>
          </p:cNvSpPr>
          <p:nvPr>
            <p:ph type="title"/>
          </p:nvPr>
        </p:nvSpPr>
        <p:spPr/>
        <p:txBody>
          <a:bodyPr/>
          <a:lstStyle/>
          <a:p>
            <a:r>
              <a:rPr lang="en-GB" dirty="0"/>
              <a:t>Different problems</a:t>
            </a:r>
          </a:p>
        </p:txBody>
      </p:sp>
      <p:sp>
        <p:nvSpPr>
          <p:cNvPr id="3" name="Content Placeholder 2">
            <a:extLst>
              <a:ext uri="{FF2B5EF4-FFF2-40B4-BE49-F238E27FC236}">
                <a16:creationId xmlns:a16="http://schemas.microsoft.com/office/drawing/2014/main" id="{F0BEA930-191A-844D-28C2-8554A07A47C3}"/>
              </a:ext>
            </a:extLst>
          </p:cNvPr>
          <p:cNvSpPr>
            <a:spLocks noGrp="1"/>
          </p:cNvSpPr>
          <p:nvPr>
            <p:ph idx="1"/>
          </p:nvPr>
        </p:nvSpPr>
        <p:spPr/>
        <p:txBody>
          <a:bodyPr/>
          <a:lstStyle/>
          <a:p>
            <a:pPr marL="0" indent="0">
              <a:buNone/>
            </a:pPr>
            <a:r>
              <a:rPr lang="en-GB" dirty="0"/>
              <a:t>Issue 3 – Maintenance</a:t>
            </a:r>
          </a:p>
          <a:p>
            <a:r>
              <a:rPr lang="en-GB" dirty="0"/>
              <a:t>We want to have one EA file that includes all that is published in the standards and all that is for the future</a:t>
            </a:r>
          </a:p>
          <a:p>
            <a:r>
              <a:rPr lang="en-GB" dirty="0"/>
              <a:t>We have at least 2 EA files – Only Canonical, Canonical and Profiles</a:t>
            </a:r>
          </a:p>
          <a:p>
            <a:r>
              <a:rPr lang="en-GB" dirty="0"/>
              <a:t>In CIM17 we printed the extensions for 301 from the profile EA file, this is why they do not appear in the Canonical, but is this right?</a:t>
            </a:r>
          </a:p>
          <a:p>
            <a:r>
              <a:rPr lang="en-GB" dirty="0"/>
              <a:t>How the mechanism for extending fits with the new UML maintenance – can we use some cloning or other techniques?</a:t>
            </a:r>
          </a:p>
        </p:txBody>
      </p:sp>
    </p:spTree>
    <p:extLst>
      <p:ext uri="{BB962C8B-B14F-4D97-AF65-F5344CB8AC3E}">
        <p14:creationId xmlns:p14="http://schemas.microsoft.com/office/powerpoint/2010/main" val="1537588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EEBDB4553B8B409EA1C3AE2CF713A5" ma:contentTypeVersion="17" ma:contentTypeDescription="Create a new document." ma:contentTypeScope="" ma:versionID="7331aa87059ef3940229c12c2ebd84b8">
  <xsd:schema xmlns:xsd="http://www.w3.org/2001/XMLSchema" xmlns:xs="http://www.w3.org/2001/XMLSchema" xmlns:p="http://schemas.microsoft.com/office/2006/metadata/properties" xmlns:ns2="28373568-cf7c-48d5-ae1f-f0a00fea93ad" xmlns:ns3="b51ab06f-b3da-4176-abc1-eae09df5a0bb" targetNamespace="http://schemas.microsoft.com/office/2006/metadata/properties" ma:root="true" ma:fieldsID="75e6ca9a0990a8e2f95aba2bfe1f6a94" ns2:_="" ns3:_="">
    <xsd:import namespace="28373568-cf7c-48d5-ae1f-f0a00fea93ad"/>
    <xsd:import namespace="b51ab06f-b3da-4176-abc1-eae09df5a0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73568-cf7c-48d5-ae1f-f0a00fea93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7943416-34fa-408f-a684-78ab1d5fd46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1ab06f-b3da-4176-abc1-eae09df5a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7772cf8-0d25-4e87-a8ce-75f8e8c1d95d}" ma:internalName="TaxCatchAll" ma:showField="CatchAllData" ma:web="b51ab06f-b3da-4176-abc1-eae09df5a0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373568-cf7c-48d5-ae1f-f0a00fea93ad">
      <Terms xmlns="http://schemas.microsoft.com/office/infopath/2007/PartnerControls"/>
    </lcf76f155ced4ddcb4097134ff3c332f>
    <TaxCatchAll xmlns="b51ab06f-b3da-4176-abc1-eae09df5a0bb" xsi:nil="true"/>
  </documentManagement>
</p:properties>
</file>

<file path=customXml/itemProps1.xml><?xml version="1.0" encoding="utf-8"?>
<ds:datastoreItem xmlns:ds="http://schemas.openxmlformats.org/officeDocument/2006/customXml" ds:itemID="{8C98375E-0C38-4D9D-A0BC-73FEA434805A}"/>
</file>

<file path=customXml/itemProps2.xml><?xml version="1.0" encoding="utf-8"?>
<ds:datastoreItem xmlns:ds="http://schemas.openxmlformats.org/officeDocument/2006/customXml" ds:itemID="{EE5C4964-7E81-4133-9970-044A604A31C9}"/>
</file>

<file path=customXml/itemProps3.xml><?xml version="1.0" encoding="utf-8"?>
<ds:datastoreItem xmlns:ds="http://schemas.openxmlformats.org/officeDocument/2006/customXml" ds:itemID="{2C146A7C-01BD-4766-ABB2-2C29370EF746}"/>
</file>

<file path=docProps/app.xml><?xml version="1.0" encoding="utf-8"?>
<Properties xmlns="http://schemas.openxmlformats.org/officeDocument/2006/extended-properties" xmlns:vt="http://schemas.openxmlformats.org/officeDocument/2006/docPropsVTypes">
  <TotalTime>34</TotalTime>
  <Words>421</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Extensions handling</vt:lpstr>
      <vt:lpstr>Background</vt:lpstr>
      <vt:lpstr>Different problems</vt:lpstr>
      <vt:lpstr>Different problems</vt:lpstr>
      <vt:lpstr>Different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Extensions handling</dc:title>
  <dc:creator>Chavdar Ivanov</dc:creator>
  <cp:lastModifiedBy>Chavdar Ivanov</cp:lastModifiedBy>
  <cp:revision>1</cp:revision>
  <dcterms:created xsi:type="dcterms:W3CDTF">2023-10-15T04:37:22Z</dcterms:created>
  <dcterms:modified xsi:type="dcterms:W3CDTF">2023-10-15T05:11:34Z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0x010100C4EEBDB4553B8B409EA1C3AE2CF713A5</vt:lpwstr>
  </property>
</Properties>
</file>