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9DF60-1D8C-4FBB-8E07-0C1F56C12289}" v="10" dt="2021-11-04T05:58:5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727" autoAdjust="0"/>
  </p:normalViewPr>
  <p:slideViewPr>
    <p:cSldViewPr snapToGrid="0">
      <p:cViewPr varScale="1">
        <p:scale>
          <a:sx n="102" d="100"/>
          <a:sy n="102" d="100"/>
        </p:scale>
        <p:origin x="12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agoj Peharda" userId="4de06864-9efa-42d2-bd1e-abe3d10843f6" providerId="ADAL" clId="{77A9DF60-1D8C-4FBB-8E07-0C1F56C12289}"/>
    <pc:docChg chg="custSel addSld delSld modSld">
      <pc:chgData name="Domagoj Peharda" userId="4de06864-9efa-42d2-bd1e-abe3d10843f6" providerId="ADAL" clId="{77A9DF60-1D8C-4FBB-8E07-0C1F56C12289}" dt="2021-11-04T06:40:53.127" v="1607" actId="20577"/>
      <pc:docMkLst>
        <pc:docMk/>
      </pc:docMkLst>
      <pc:sldChg chg="modSp mod">
        <pc:chgData name="Domagoj Peharda" userId="4de06864-9efa-42d2-bd1e-abe3d10843f6" providerId="ADAL" clId="{77A9DF60-1D8C-4FBB-8E07-0C1F56C12289}" dt="2021-11-03T14:53:50.571" v="228" actId="20577"/>
        <pc:sldMkLst>
          <pc:docMk/>
          <pc:sldMk cId="2174498027" sldId="257"/>
        </pc:sldMkLst>
        <pc:spChg chg="mod">
          <ac:chgData name="Domagoj Peharda" userId="4de06864-9efa-42d2-bd1e-abe3d10843f6" providerId="ADAL" clId="{77A9DF60-1D8C-4FBB-8E07-0C1F56C12289}" dt="2021-11-03T14:53:50.571" v="228" actId="20577"/>
          <ac:spMkLst>
            <pc:docMk/>
            <pc:sldMk cId="2174498027" sldId="257"/>
            <ac:spMk id="3" creationId="{33BD43B6-F842-4E1B-BA1B-955DAC9F4FEF}"/>
          </ac:spMkLst>
        </pc:spChg>
      </pc:sldChg>
      <pc:sldChg chg="addSp delSp modSp mod">
        <pc:chgData name="Domagoj Peharda" userId="4de06864-9efa-42d2-bd1e-abe3d10843f6" providerId="ADAL" clId="{77A9DF60-1D8C-4FBB-8E07-0C1F56C12289}" dt="2021-11-04T06:23:24.995" v="1177" actId="1076"/>
        <pc:sldMkLst>
          <pc:docMk/>
          <pc:sldMk cId="4121143697" sldId="258"/>
        </pc:sldMkLst>
        <pc:spChg chg="add del mod">
          <ac:chgData name="Domagoj Peharda" userId="4de06864-9efa-42d2-bd1e-abe3d10843f6" providerId="ADAL" clId="{77A9DF60-1D8C-4FBB-8E07-0C1F56C12289}" dt="2021-11-04T05:51:19.687" v="308"/>
          <ac:spMkLst>
            <pc:docMk/>
            <pc:sldMk cId="4121143697" sldId="258"/>
            <ac:spMk id="3" creationId="{70620221-BBB7-4314-87B2-59F64B08F5BA}"/>
          </ac:spMkLst>
        </pc:spChg>
        <pc:spChg chg="add mod">
          <ac:chgData name="Domagoj Peharda" userId="4de06864-9efa-42d2-bd1e-abe3d10843f6" providerId="ADAL" clId="{77A9DF60-1D8C-4FBB-8E07-0C1F56C12289}" dt="2021-11-04T06:23:07.652" v="1175" actId="20577"/>
          <ac:spMkLst>
            <pc:docMk/>
            <pc:sldMk cId="4121143697" sldId="258"/>
            <ac:spMk id="5" creationId="{E5204427-6D5D-4EEB-9E4B-F4260A07776F}"/>
          </ac:spMkLst>
        </pc:spChg>
        <pc:graphicFrameChg chg="mod">
          <ac:chgData name="Domagoj Peharda" userId="4de06864-9efa-42d2-bd1e-abe3d10843f6" providerId="ADAL" clId="{77A9DF60-1D8C-4FBB-8E07-0C1F56C12289}" dt="2021-11-04T06:23:24.995" v="1177" actId="1076"/>
          <ac:graphicFrameMkLst>
            <pc:docMk/>
            <pc:sldMk cId="4121143697" sldId="258"/>
            <ac:graphicFrameMk id="4" creationId="{68E8BD42-D9E1-4D9F-8EE7-18373471DC39}"/>
          </ac:graphicFrameMkLst>
        </pc:graphicFrameChg>
      </pc:sldChg>
      <pc:sldChg chg="modSp mod">
        <pc:chgData name="Domagoj Peharda" userId="4de06864-9efa-42d2-bd1e-abe3d10843f6" providerId="ADAL" clId="{77A9DF60-1D8C-4FBB-8E07-0C1F56C12289}" dt="2021-11-04T06:24:07.700" v="1187" actId="27636"/>
        <pc:sldMkLst>
          <pc:docMk/>
          <pc:sldMk cId="2128776333" sldId="259"/>
        </pc:sldMkLst>
        <pc:spChg chg="mod">
          <ac:chgData name="Domagoj Peharda" userId="4de06864-9efa-42d2-bd1e-abe3d10843f6" providerId="ADAL" clId="{77A9DF60-1D8C-4FBB-8E07-0C1F56C12289}" dt="2021-11-04T06:24:07.700" v="1187" actId="27636"/>
          <ac:spMkLst>
            <pc:docMk/>
            <pc:sldMk cId="2128776333" sldId="259"/>
            <ac:spMk id="2" creationId="{65D868E6-76AB-41B7-A1DD-482C411A8D01}"/>
          </ac:spMkLst>
        </pc:spChg>
      </pc:sldChg>
      <pc:sldChg chg="modSp mod">
        <pc:chgData name="Domagoj Peharda" userId="4de06864-9efa-42d2-bd1e-abe3d10843f6" providerId="ADAL" clId="{77A9DF60-1D8C-4FBB-8E07-0C1F56C12289}" dt="2021-11-03T15:22:42.521" v="235" actId="20577"/>
        <pc:sldMkLst>
          <pc:docMk/>
          <pc:sldMk cId="4265374019" sldId="262"/>
        </pc:sldMkLst>
        <pc:spChg chg="mod">
          <ac:chgData name="Domagoj Peharda" userId="4de06864-9efa-42d2-bd1e-abe3d10843f6" providerId="ADAL" clId="{77A9DF60-1D8C-4FBB-8E07-0C1F56C12289}" dt="2021-11-03T15:22:42.521" v="235" actId="20577"/>
          <ac:spMkLst>
            <pc:docMk/>
            <pc:sldMk cId="4265374019" sldId="262"/>
            <ac:spMk id="3" creationId="{1FE6E59F-5D3C-4BD7-AD99-C5B50C3CDA72}"/>
          </ac:spMkLst>
        </pc:spChg>
      </pc:sldChg>
      <pc:sldChg chg="addSp delSp modSp mod">
        <pc:chgData name="Domagoj Peharda" userId="4de06864-9efa-42d2-bd1e-abe3d10843f6" providerId="ADAL" clId="{77A9DF60-1D8C-4FBB-8E07-0C1F56C12289}" dt="2021-11-04T06:27:16.866" v="1244" actId="20577"/>
        <pc:sldMkLst>
          <pc:docMk/>
          <pc:sldMk cId="3209088291" sldId="263"/>
        </pc:sldMkLst>
        <pc:spChg chg="add del mod">
          <ac:chgData name="Domagoj Peharda" userId="4de06864-9efa-42d2-bd1e-abe3d10843f6" providerId="ADAL" clId="{77A9DF60-1D8C-4FBB-8E07-0C1F56C12289}" dt="2021-11-04T06:25:55.293" v="1191" actId="22"/>
          <ac:spMkLst>
            <pc:docMk/>
            <pc:sldMk cId="3209088291" sldId="263"/>
            <ac:spMk id="3" creationId="{4A534EA8-4D42-4F9D-87AE-6B7C6F547369}"/>
          </ac:spMkLst>
        </pc:spChg>
        <pc:spChg chg="mod">
          <ac:chgData name="Domagoj Peharda" userId="4de06864-9efa-42d2-bd1e-abe3d10843f6" providerId="ADAL" clId="{77A9DF60-1D8C-4FBB-8E07-0C1F56C12289}" dt="2021-11-04T06:27:16.866" v="1244" actId="20577"/>
          <ac:spMkLst>
            <pc:docMk/>
            <pc:sldMk cId="3209088291" sldId="263"/>
            <ac:spMk id="5" creationId="{E46D01C0-A387-4BDF-8543-B937A6F39D87}"/>
          </ac:spMkLst>
        </pc:spChg>
        <pc:picChg chg="add mod ord">
          <ac:chgData name="Domagoj Peharda" userId="4de06864-9efa-42d2-bd1e-abe3d10843f6" providerId="ADAL" clId="{77A9DF60-1D8C-4FBB-8E07-0C1F56C12289}" dt="2021-11-04T06:26:06.351" v="1195" actId="1076"/>
          <ac:picMkLst>
            <pc:docMk/>
            <pc:sldMk cId="3209088291" sldId="263"/>
            <ac:picMk id="6" creationId="{BCE234DF-FD42-4675-B15A-164C11629C05}"/>
          </ac:picMkLst>
        </pc:picChg>
        <pc:picChg chg="del mod">
          <ac:chgData name="Domagoj Peharda" userId="4de06864-9efa-42d2-bd1e-abe3d10843f6" providerId="ADAL" clId="{77A9DF60-1D8C-4FBB-8E07-0C1F56C12289}" dt="2021-11-04T06:25:52.329" v="1190" actId="478"/>
          <ac:picMkLst>
            <pc:docMk/>
            <pc:sldMk cId="3209088291" sldId="263"/>
            <ac:picMk id="8" creationId="{DBE5CD74-EBB6-423A-9A48-85F1C184EF93}"/>
          </ac:picMkLst>
        </pc:picChg>
      </pc:sldChg>
      <pc:sldChg chg="modSp mod">
        <pc:chgData name="Domagoj Peharda" userId="4de06864-9efa-42d2-bd1e-abe3d10843f6" providerId="ADAL" clId="{77A9DF60-1D8C-4FBB-8E07-0C1F56C12289}" dt="2021-11-04T06:27:34.755" v="1248" actId="20577"/>
        <pc:sldMkLst>
          <pc:docMk/>
          <pc:sldMk cId="3383529621" sldId="264"/>
        </pc:sldMkLst>
        <pc:spChg chg="mod">
          <ac:chgData name="Domagoj Peharda" userId="4de06864-9efa-42d2-bd1e-abe3d10843f6" providerId="ADAL" clId="{77A9DF60-1D8C-4FBB-8E07-0C1F56C12289}" dt="2021-11-04T06:27:34.755" v="1248" actId="20577"/>
          <ac:spMkLst>
            <pc:docMk/>
            <pc:sldMk cId="3383529621" sldId="264"/>
            <ac:spMk id="3" creationId="{8BBAEC5E-3C00-464D-A2F7-E76F4B67E04E}"/>
          </ac:spMkLst>
        </pc:spChg>
      </pc:sldChg>
      <pc:sldChg chg="modSp mod">
        <pc:chgData name="Domagoj Peharda" userId="4de06864-9efa-42d2-bd1e-abe3d10843f6" providerId="ADAL" clId="{77A9DF60-1D8C-4FBB-8E07-0C1F56C12289}" dt="2021-11-03T16:10:00.266" v="245" actId="1076"/>
        <pc:sldMkLst>
          <pc:docMk/>
          <pc:sldMk cId="2767503343" sldId="265"/>
        </pc:sldMkLst>
        <pc:spChg chg="mod">
          <ac:chgData name="Domagoj Peharda" userId="4de06864-9efa-42d2-bd1e-abe3d10843f6" providerId="ADAL" clId="{77A9DF60-1D8C-4FBB-8E07-0C1F56C12289}" dt="2021-11-03T16:09:55.489" v="244" actId="113"/>
          <ac:spMkLst>
            <pc:docMk/>
            <pc:sldMk cId="2767503343" sldId="265"/>
            <ac:spMk id="3" creationId="{972D2569-1F48-4D00-9CCA-2F7121221B66}"/>
          </ac:spMkLst>
        </pc:spChg>
        <pc:picChg chg="mod">
          <ac:chgData name="Domagoj Peharda" userId="4de06864-9efa-42d2-bd1e-abe3d10843f6" providerId="ADAL" clId="{77A9DF60-1D8C-4FBB-8E07-0C1F56C12289}" dt="2021-11-03T16:10:00.266" v="245" actId="1076"/>
          <ac:picMkLst>
            <pc:docMk/>
            <pc:sldMk cId="2767503343" sldId="265"/>
            <ac:picMk id="5" creationId="{0CF87B11-008E-416F-B6C6-197FC5FE1144}"/>
          </ac:picMkLst>
        </pc:picChg>
      </pc:sldChg>
      <pc:sldChg chg="addSp modSp mod">
        <pc:chgData name="Domagoj Peharda" userId="4de06864-9efa-42d2-bd1e-abe3d10843f6" providerId="ADAL" clId="{77A9DF60-1D8C-4FBB-8E07-0C1F56C12289}" dt="2021-11-02T14:58:02.131" v="8" actId="14100"/>
        <pc:sldMkLst>
          <pc:docMk/>
          <pc:sldMk cId="3414977689" sldId="266"/>
        </pc:sldMkLst>
        <pc:picChg chg="mod modCrop">
          <ac:chgData name="Domagoj Peharda" userId="4de06864-9efa-42d2-bd1e-abe3d10843f6" providerId="ADAL" clId="{77A9DF60-1D8C-4FBB-8E07-0C1F56C12289}" dt="2021-11-02T14:56:59.247" v="3" actId="1076"/>
          <ac:picMkLst>
            <pc:docMk/>
            <pc:sldMk cId="3414977689" sldId="266"/>
            <ac:picMk id="5" creationId="{3C2404E2-4256-45E0-8627-57F0282C6505}"/>
          </ac:picMkLst>
        </pc:picChg>
        <pc:cxnChg chg="add mod">
          <ac:chgData name="Domagoj Peharda" userId="4de06864-9efa-42d2-bd1e-abe3d10843f6" providerId="ADAL" clId="{77A9DF60-1D8C-4FBB-8E07-0C1F56C12289}" dt="2021-11-02T14:58:02.131" v="8" actId="14100"/>
          <ac:cxnSpMkLst>
            <pc:docMk/>
            <pc:sldMk cId="3414977689" sldId="266"/>
            <ac:cxnSpMk id="7" creationId="{1923A4C1-DC93-4650-A01E-676A37F0E8A2}"/>
          </ac:cxnSpMkLst>
        </pc:cxnChg>
      </pc:sldChg>
      <pc:sldChg chg="addSp delSp modSp mod">
        <pc:chgData name="Domagoj Peharda" userId="4de06864-9efa-42d2-bd1e-abe3d10843f6" providerId="ADAL" clId="{77A9DF60-1D8C-4FBB-8E07-0C1F56C12289}" dt="2021-11-04T06:34:31.832" v="1578" actId="6549"/>
        <pc:sldMkLst>
          <pc:docMk/>
          <pc:sldMk cId="1207228227" sldId="267"/>
        </pc:sldMkLst>
        <pc:spChg chg="add mod">
          <ac:chgData name="Domagoj Peharda" userId="4de06864-9efa-42d2-bd1e-abe3d10843f6" providerId="ADAL" clId="{77A9DF60-1D8C-4FBB-8E07-0C1F56C12289}" dt="2021-11-04T06:34:31.832" v="1578" actId="6549"/>
          <ac:spMkLst>
            <pc:docMk/>
            <pc:sldMk cId="1207228227" sldId="267"/>
            <ac:spMk id="4" creationId="{AC35DD16-07F8-4636-BF1C-2BCB44E3C4A9}"/>
          </ac:spMkLst>
        </pc:spChg>
        <pc:picChg chg="del mod">
          <ac:chgData name="Domagoj Peharda" userId="4de06864-9efa-42d2-bd1e-abe3d10843f6" providerId="ADAL" clId="{77A9DF60-1D8C-4FBB-8E07-0C1F56C12289}" dt="2021-11-04T06:28:17.813" v="1250" actId="478"/>
          <ac:picMkLst>
            <pc:docMk/>
            <pc:sldMk cId="1207228227" sldId="267"/>
            <ac:picMk id="5" creationId="{10488BC0-CD69-4763-96A7-644B3717B350}"/>
          </ac:picMkLst>
        </pc:picChg>
        <pc:picChg chg="add mod">
          <ac:chgData name="Domagoj Peharda" userId="4de06864-9efa-42d2-bd1e-abe3d10843f6" providerId="ADAL" clId="{77A9DF60-1D8C-4FBB-8E07-0C1F56C12289}" dt="2021-11-04T06:30:37.046" v="1253" actId="1076"/>
          <ac:picMkLst>
            <pc:docMk/>
            <pc:sldMk cId="1207228227" sldId="267"/>
            <ac:picMk id="7" creationId="{EEDCF3D9-CD50-42EE-BA8D-9689DBFB493A}"/>
          </ac:picMkLst>
        </pc:picChg>
      </pc:sldChg>
      <pc:sldChg chg="addSp delSp modSp del mod">
        <pc:chgData name="Domagoj Peharda" userId="4de06864-9efa-42d2-bd1e-abe3d10843f6" providerId="ADAL" clId="{77A9DF60-1D8C-4FBB-8E07-0C1F56C12289}" dt="2021-11-04T06:33:44.190" v="1531" actId="47"/>
        <pc:sldMkLst>
          <pc:docMk/>
          <pc:sldMk cId="2050071828" sldId="268"/>
        </pc:sldMkLst>
        <pc:spChg chg="mod">
          <ac:chgData name="Domagoj Peharda" userId="4de06864-9efa-42d2-bd1e-abe3d10843f6" providerId="ADAL" clId="{77A9DF60-1D8C-4FBB-8E07-0C1F56C12289}" dt="2021-11-04T06:01:01.105" v="580" actId="20577"/>
          <ac:spMkLst>
            <pc:docMk/>
            <pc:sldMk cId="2050071828" sldId="268"/>
            <ac:spMk id="2" creationId="{920FB2F8-8B95-49EE-8074-A36DD8CAE548}"/>
          </ac:spMkLst>
        </pc:spChg>
        <pc:spChg chg="add del mod">
          <ac:chgData name="Domagoj Peharda" userId="4de06864-9efa-42d2-bd1e-abe3d10843f6" providerId="ADAL" clId="{77A9DF60-1D8C-4FBB-8E07-0C1F56C12289}" dt="2021-11-04T06:01:54.419" v="586" actId="478"/>
          <ac:spMkLst>
            <pc:docMk/>
            <pc:sldMk cId="2050071828" sldId="268"/>
            <ac:spMk id="4" creationId="{2DAE7D2E-F66F-4CC7-A0C6-4488B15497AA}"/>
          </ac:spMkLst>
        </pc:spChg>
        <pc:spChg chg="add del mod">
          <ac:chgData name="Domagoj Peharda" userId="4de06864-9efa-42d2-bd1e-abe3d10843f6" providerId="ADAL" clId="{77A9DF60-1D8C-4FBB-8E07-0C1F56C12289}" dt="2021-11-02T15:06:32.999" v="58" actId="22"/>
          <ac:spMkLst>
            <pc:docMk/>
            <pc:sldMk cId="2050071828" sldId="268"/>
            <ac:spMk id="4" creationId="{8D80B1B1-54B9-4C32-A1CE-E1154B249AC7}"/>
          </ac:spMkLst>
        </pc:spChg>
        <pc:picChg chg="del">
          <ac:chgData name="Domagoj Peharda" userId="4de06864-9efa-42d2-bd1e-abe3d10843f6" providerId="ADAL" clId="{77A9DF60-1D8C-4FBB-8E07-0C1F56C12289}" dt="2021-11-02T15:06:30.313" v="57" actId="478"/>
          <ac:picMkLst>
            <pc:docMk/>
            <pc:sldMk cId="2050071828" sldId="268"/>
            <ac:picMk id="5" creationId="{C0792D9B-D1BC-4822-881B-5C9BACD9DCCE}"/>
          </ac:picMkLst>
        </pc:picChg>
        <pc:picChg chg="add mod">
          <ac:chgData name="Domagoj Peharda" userId="4de06864-9efa-42d2-bd1e-abe3d10843f6" providerId="ADAL" clId="{77A9DF60-1D8C-4FBB-8E07-0C1F56C12289}" dt="2021-11-04T06:01:51.382" v="585" actId="1076"/>
          <ac:picMkLst>
            <pc:docMk/>
            <pc:sldMk cId="2050071828" sldId="268"/>
            <ac:picMk id="6" creationId="{1359BDCF-C004-4B61-93BA-DF832A583A2E}"/>
          </ac:picMkLst>
        </pc:picChg>
        <pc:picChg chg="add del mod ord">
          <ac:chgData name="Domagoj Peharda" userId="4de06864-9efa-42d2-bd1e-abe3d10843f6" providerId="ADAL" clId="{77A9DF60-1D8C-4FBB-8E07-0C1F56C12289}" dt="2021-11-04T06:01:41.269" v="582" actId="478"/>
          <ac:picMkLst>
            <pc:docMk/>
            <pc:sldMk cId="2050071828" sldId="268"/>
            <ac:picMk id="7" creationId="{9023E7F9-6B07-4BB9-9CB4-42EF667BAB2E}"/>
          </ac:picMkLst>
        </pc:picChg>
      </pc:sldChg>
      <pc:sldChg chg="addSp modSp new mod">
        <pc:chgData name="Domagoj Peharda" userId="4de06864-9efa-42d2-bd1e-abe3d10843f6" providerId="ADAL" clId="{77A9DF60-1D8C-4FBB-8E07-0C1F56C12289}" dt="2021-11-03T14:51:34.440" v="226" actId="20577"/>
        <pc:sldMkLst>
          <pc:docMk/>
          <pc:sldMk cId="3809952500" sldId="269"/>
        </pc:sldMkLst>
        <pc:spChg chg="mod">
          <ac:chgData name="Domagoj Peharda" userId="4de06864-9efa-42d2-bd1e-abe3d10843f6" providerId="ADAL" clId="{77A9DF60-1D8C-4FBB-8E07-0C1F56C12289}" dt="2021-11-03T14:51:34.440" v="226" actId="20577"/>
          <ac:spMkLst>
            <pc:docMk/>
            <pc:sldMk cId="3809952500" sldId="269"/>
            <ac:spMk id="2" creationId="{C3092213-B068-4447-80D0-2E508591FE01}"/>
          </ac:spMkLst>
        </pc:spChg>
        <pc:picChg chg="add mod">
          <ac:chgData name="Domagoj Peharda" userId="4de06864-9efa-42d2-bd1e-abe3d10843f6" providerId="ADAL" clId="{77A9DF60-1D8C-4FBB-8E07-0C1F56C12289}" dt="2021-11-03T14:50:44.293" v="137" actId="1076"/>
          <ac:picMkLst>
            <pc:docMk/>
            <pc:sldMk cId="3809952500" sldId="269"/>
            <ac:picMk id="4" creationId="{0C4AB9DF-4CD8-4EA5-B405-E562AEB335FA}"/>
          </ac:picMkLst>
        </pc:picChg>
        <pc:picChg chg="add mod">
          <ac:chgData name="Domagoj Peharda" userId="4de06864-9efa-42d2-bd1e-abe3d10843f6" providerId="ADAL" clId="{77A9DF60-1D8C-4FBB-8E07-0C1F56C12289}" dt="2021-11-03T14:50:18.261" v="67" actId="1076"/>
          <ac:picMkLst>
            <pc:docMk/>
            <pc:sldMk cId="3809952500" sldId="269"/>
            <ac:picMk id="5" creationId="{1BE6AC8A-A47E-4781-8D40-EACA92F4D4F8}"/>
          </ac:picMkLst>
        </pc:picChg>
      </pc:sldChg>
      <pc:sldChg chg="modSp new del mod">
        <pc:chgData name="Domagoj Peharda" userId="4de06864-9efa-42d2-bd1e-abe3d10843f6" providerId="ADAL" clId="{77A9DF60-1D8C-4FBB-8E07-0C1F56C12289}" dt="2021-11-04T05:59:52.367" v="522" actId="2696"/>
        <pc:sldMkLst>
          <pc:docMk/>
          <pc:sldMk cId="1493944594" sldId="270"/>
        </pc:sldMkLst>
        <pc:spChg chg="mod">
          <ac:chgData name="Domagoj Peharda" userId="4de06864-9efa-42d2-bd1e-abe3d10843f6" providerId="ADAL" clId="{77A9DF60-1D8C-4FBB-8E07-0C1F56C12289}" dt="2021-11-03T15:38:26.600" v="243" actId="20577"/>
          <ac:spMkLst>
            <pc:docMk/>
            <pc:sldMk cId="1493944594" sldId="270"/>
            <ac:spMk id="3" creationId="{42837713-D58D-4350-B860-0E248A3AA859}"/>
          </ac:spMkLst>
        </pc:spChg>
      </pc:sldChg>
      <pc:sldChg chg="addSp delSp modSp new mod">
        <pc:chgData name="Domagoj Peharda" userId="4de06864-9efa-42d2-bd1e-abe3d10843f6" providerId="ADAL" clId="{77A9DF60-1D8C-4FBB-8E07-0C1F56C12289}" dt="2021-11-04T06:40:53.127" v="1607" actId="20577"/>
        <pc:sldMkLst>
          <pc:docMk/>
          <pc:sldMk cId="3468665773" sldId="271"/>
        </pc:sldMkLst>
        <pc:spChg chg="mod">
          <ac:chgData name="Domagoj Peharda" userId="4de06864-9efa-42d2-bd1e-abe3d10843f6" providerId="ADAL" clId="{77A9DF60-1D8C-4FBB-8E07-0C1F56C12289}" dt="2021-11-04T06:40:53.127" v="1607" actId="20577"/>
          <ac:spMkLst>
            <pc:docMk/>
            <pc:sldMk cId="3468665773" sldId="271"/>
            <ac:spMk id="2" creationId="{DDFC0C40-358F-4738-9BD0-6D3CABF10E9D}"/>
          </ac:spMkLst>
        </pc:spChg>
        <pc:spChg chg="mod">
          <ac:chgData name="Domagoj Peharda" userId="4de06864-9efa-42d2-bd1e-abe3d10843f6" providerId="ADAL" clId="{77A9DF60-1D8C-4FBB-8E07-0C1F56C12289}" dt="2021-11-04T06:40:03.840" v="1602" actId="403"/>
          <ac:spMkLst>
            <pc:docMk/>
            <pc:sldMk cId="3468665773" sldId="271"/>
            <ac:spMk id="3" creationId="{E04683BE-B225-4CA8-A2AB-F9E6265BCCD5}"/>
          </ac:spMkLst>
        </pc:spChg>
        <pc:picChg chg="add del mod">
          <ac:chgData name="Domagoj Peharda" userId="4de06864-9efa-42d2-bd1e-abe3d10843f6" providerId="ADAL" clId="{77A9DF60-1D8C-4FBB-8E07-0C1F56C12289}" dt="2021-11-04T06:35:51.338" v="1591" actId="478"/>
          <ac:picMkLst>
            <pc:docMk/>
            <pc:sldMk cId="3468665773" sldId="271"/>
            <ac:picMk id="5" creationId="{C8676150-1006-4549-AA4F-C32AC6457B2E}"/>
          </ac:picMkLst>
        </pc:picChg>
      </pc:sldChg>
      <pc:sldChg chg="modSp new mod">
        <pc:chgData name="Domagoj Peharda" userId="4de06864-9efa-42d2-bd1e-abe3d10843f6" providerId="ADAL" clId="{77A9DF60-1D8C-4FBB-8E07-0C1F56C12289}" dt="2021-11-04T06:35:02.824" v="1590" actId="20577"/>
        <pc:sldMkLst>
          <pc:docMk/>
          <pc:sldMk cId="2554571167" sldId="272"/>
        </pc:sldMkLst>
        <pc:spChg chg="mod">
          <ac:chgData name="Domagoj Peharda" userId="4de06864-9efa-42d2-bd1e-abe3d10843f6" providerId="ADAL" clId="{77A9DF60-1D8C-4FBB-8E07-0C1F56C12289}" dt="2021-11-04T06:35:02.824" v="1590" actId="20577"/>
          <ac:spMkLst>
            <pc:docMk/>
            <pc:sldMk cId="2554571167" sldId="272"/>
            <ac:spMk id="2" creationId="{7C21FCF9-E236-423A-8BA1-336B427603E8}"/>
          </ac:spMkLst>
        </pc:spChg>
        <pc:spChg chg="mod">
          <ac:chgData name="Domagoj Peharda" userId="4de06864-9efa-42d2-bd1e-abe3d10843f6" providerId="ADAL" clId="{77A9DF60-1D8C-4FBB-8E07-0C1F56C12289}" dt="2021-11-04T06:05:37.853" v="901" actId="20577"/>
          <ac:spMkLst>
            <pc:docMk/>
            <pc:sldMk cId="2554571167" sldId="272"/>
            <ac:spMk id="3" creationId="{56D5C5E5-D931-4D4A-BA08-06B23F40443F}"/>
          </ac:spMkLst>
        </pc:spChg>
      </pc:sldChg>
      <pc:sldChg chg="modSp new mod">
        <pc:chgData name="Domagoj Peharda" userId="4de06864-9efa-42d2-bd1e-abe3d10843f6" providerId="ADAL" clId="{77A9DF60-1D8C-4FBB-8E07-0C1F56C12289}" dt="2021-11-04T06:20:59.058" v="1162" actId="20577"/>
        <pc:sldMkLst>
          <pc:docMk/>
          <pc:sldMk cId="964318405" sldId="273"/>
        </pc:sldMkLst>
        <pc:spChg chg="mod">
          <ac:chgData name="Domagoj Peharda" userId="4de06864-9efa-42d2-bd1e-abe3d10843f6" providerId="ADAL" clId="{77A9DF60-1D8C-4FBB-8E07-0C1F56C12289}" dt="2021-11-04T06:06:46.012" v="929" actId="20577"/>
          <ac:spMkLst>
            <pc:docMk/>
            <pc:sldMk cId="964318405" sldId="273"/>
            <ac:spMk id="2" creationId="{CE92AEF3-9F41-42A4-BACD-41840B613B70}"/>
          </ac:spMkLst>
        </pc:spChg>
        <pc:spChg chg="mod">
          <ac:chgData name="Domagoj Peharda" userId="4de06864-9efa-42d2-bd1e-abe3d10843f6" providerId="ADAL" clId="{77A9DF60-1D8C-4FBB-8E07-0C1F56C12289}" dt="2021-11-04T06:20:59.058" v="1162" actId="20577"/>
          <ac:spMkLst>
            <pc:docMk/>
            <pc:sldMk cId="964318405" sldId="273"/>
            <ac:spMk id="3" creationId="{5A299D31-5203-4CC3-AF60-29E7D970288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etx-my.sharepoint.com/personal/domagoj_peharda_koncar-ket_hr/Documents/HOPS/Diva&#269;a%20VSR%20sec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etx-my.sharepoint.com/personal/domagoj_peharda_koncar-ket_hr/Documents/HOPS/Diva&#269;a%20VSR%20sec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R, X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Sheet1!$B$3:$B$31</c:f>
              <c:numCache>
                <c:formatCode>General</c:formatCode>
                <c:ptCount val="29"/>
                <c:pt idx="0">
                  <c:v>29</c:v>
                </c:pt>
                <c:pt idx="1">
                  <c:v>28</c:v>
                </c:pt>
                <c:pt idx="2">
                  <c:v>27</c:v>
                </c:pt>
                <c:pt idx="3">
                  <c:v>26</c:v>
                </c:pt>
                <c:pt idx="4">
                  <c:v>25</c:v>
                </c:pt>
                <c:pt idx="5">
                  <c:v>24</c:v>
                </c:pt>
                <c:pt idx="6">
                  <c:v>23</c:v>
                </c:pt>
                <c:pt idx="7">
                  <c:v>22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</c:numCache>
            </c:numRef>
          </c:xVal>
          <c:yVal>
            <c:numRef>
              <c:f>Sheet1!$C$3:$C$31</c:f>
              <c:numCache>
                <c:formatCode>General</c:formatCode>
                <c:ptCount val="29"/>
                <c:pt idx="0">
                  <c:v>0.52658499999999997</c:v>
                </c:pt>
                <c:pt idx="1">
                  <c:v>0.55331600000000003</c:v>
                </c:pt>
                <c:pt idx="2">
                  <c:v>0.57865599999999995</c:v>
                </c:pt>
                <c:pt idx="3">
                  <c:v>0.60392800000000002</c:v>
                </c:pt>
                <c:pt idx="4">
                  <c:v>0.62919400000000003</c:v>
                </c:pt>
                <c:pt idx="5">
                  <c:v>0.65445600000000004</c:v>
                </c:pt>
                <c:pt idx="6">
                  <c:v>0.67977299999999996</c:v>
                </c:pt>
                <c:pt idx="7">
                  <c:v>0.70503199999999999</c:v>
                </c:pt>
                <c:pt idx="8">
                  <c:v>0.73038000000000003</c:v>
                </c:pt>
                <c:pt idx="9">
                  <c:v>0.75568299999999999</c:v>
                </c:pt>
                <c:pt idx="10">
                  <c:v>0.78882399999999997</c:v>
                </c:pt>
                <c:pt idx="11">
                  <c:v>0.82197100000000001</c:v>
                </c:pt>
                <c:pt idx="12">
                  <c:v>0.855159</c:v>
                </c:pt>
                <c:pt idx="13">
                  <c:v>0.88834199999999996</c:v>
                </c:pt>
                <c:pt idx="14">
                  <c:v>0.90245399999999998</c:v>
                </c:pt>
                <c:pt idx="15">
                  <c:v>0.92929700000000004</c:v>
                </c:pt>
                <c:pt idx="16">
                  <c:v>0.95463600000000004</c:v>
                </c:pt>
                <c:pt idx="17">
                  <c:v>0.97990100000000002</c:v>
                </c:pt>
                <c:pt idx="18">
                  <c:v>1.0051479999999999</c:v>
                </c:pt>
                <c:pt idx="19">
                  <c:v>1.030424</c:v>
                </c:pt>
                <c:pt idx="20">
                  <c:v>1.055706</c:v>
                </c:pt>
                <c:pt idx="21">
                  <c:v>1.0809820000000001</c:v>
                </c:pt>
                <c:pt idx="22">
                  <c:v>1.106309</c:v>
                </c:pt>
                <c:pt idx="23">
                  <c:v>1.1316079999999999</c:v>
                </c:pt>
                <c:pt idx="24">
                  <c:v>1.1647689999999999</c:v>
                </c:pt>
                <c:pt idx="25">
                  <c:v>1.197902</c:v>
                </c:pt>
                <c:pt idx="26">
                  <c:v>1.231133</c:v>
                </c:pt>
                <c:pt idx="27">
                  <c:v>1.2642089999999999</c:v>
                </c:pt>
                <c:pt idx="28">
                  <c:v>1.2973859999999999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21-4258-935F-DA2A2FEB6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383039"/>
        <c:axId val="1054383455"/>
      </c:scatterChart>
      <c:scatterChart>
        <c:scatterStyle val="smoothMarker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Sheet1!$B$3:$B$31</c:f>
              <c:numCache>
                <c:formatCode>General</c:formatCode>
                <c:ptCount val="29"/>
                <c:pt idx="0">
                  <c:v>29</c:v>
                </c:pt>
                <c:pt idx="1">
                  <c:v>28</c:v>
                </c:pt>
                <c:pt idx="2">
                  <c:v>27</c:v>
                </c:pt>
                <c:pt idx="3">
                  <c:v>26</c:v>
                </c:pt>
                <c:pt idx="4">
                  <c:v>25</c:v>
                </c:pt>
                <c:pt idx="5">
                  <c:v>24</c:v>
                </c:pt>
                <c:pt idx="6">
                  <c:v>23</c:v>
                </c:pt>
                <c:pt idx="7">
                  <c:v>22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</c:numCache>
            </c:numRef>
          </c:xVal>
          <c:yVal>
            <c:numRef>
              <c:f>Sheet1!$D$3:$D$31</c:f>
              <c:numCache>
                <c:formatCode>General</c:formatCode>
                <c:ptCount val="29"/>
                <c:pt idx="0">
                  <c:v>2363.6999999999998</c:v>
                </c:pt>
                <c:pt idx="1">
                  <c:v>2308.1999999999998</c:v>
                </c:pt>
                <c:pt idx="2">
                  <c:v>2253.4</c:v>
                </c:pt>
                <c:pt idx="3">
                  <c:v>2199.9</c:v>
                </c:pt>
                <c:pt idx="4">
                  <c:v>2146.4</c:v>
                </c:pt>
                <c:pt idx="5">
                  <c:v>2094.1999999999998</c:v>
                </c:pt>
                <c:pt idx="6">
                  <c:v>2048.6</c:v>
                </c:pt>
                <c:pt idx="7">
                  <c:v>2003.3</c:v>
                </c:pt>
                <c:pt idx="8">
                  <c:v>1959.2</c:v>
                </c:pt>
                <c:pt idx="9">
                  <c:v>1915.4</c:v>
                </c:pt>
                <c:pt idx="10">
                  <c:v>1872.2</c:v>
                </c:pt>
                <c:pt idx="11">
                  <c:v>1829.8</c:v>
                </c:pt>
                <c:pt idx="12">
                  <c:v>1788.6000000000001</c:v>
                </c:pt>
                <c:pt idx="13">
                  <c:v>1747</c:v>
                </c:pt>
                <c:pt idx="14">
                  <c:v>1707.9000000000003</c:v>
                </c:pt>
                <c:pt idx="15">
                  <c:v>1672</c:v>
                </c:pt>
                <c:pt idx="16">
                  <c:v>1626.2</c:v>
                </c:pt>
                <c:pt idx="17">
                  <c:v>1582.7</c:v>
                </c:pt>
                <c:pt idx="18">
                  <c:v>1539.1</c:v>
                </c:pt>
                <c:pt idx="19">
                  <c:v>1496.1000000000001</c:v>
                </c:pt>
                <c:pt idx="20">
                  <c:v>1457.3</c:v>
                </c:pt>
                <c:pt idx="21">
                  <c:v>1420.6</c:v>
                </c:pt>
                <c:pt idx="22">
                  <c:v>1384.1</c:v>
                </c:pt>
                <c:pt idx="23">
                  <c:v>1348.5</c:v>
                </c:pt>
                <c:pt idx="24">
                  <c:v>1314</c:v>
                </c:pt>
                <c:pt idx="25">
                  <c:v>1279.7</c:v>
                </c:pt>
                <c:pt idx="26">
                  <c:v>1245</c:v>
                </c:pt>
                <c:pt idx="27">
                  <c:v>1212.2</c:v>
                </c:pt>
                <c:pt idx="28">
                  <c:v>1180.4000000000001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521-4258-935F-DA2A2FEB6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3166879"/>
        <c:axId val="1823160639"/>
      </c:scatterChart>
      <c:valAx>
        <c:axId val="1054383039"/>
        <c:scaling>
          <c:orientation val="minMax"/>
          <c:max val="2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4383455"/>
        <c:crosses val="autoZero"/>
        <c:crossBetween val="midCat"/>
        <c:majorUnit val="1"/>
      </c:valAx>
      <c:valAx>
        <c:axId val="105438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4383039"/>
        <c:crosses val="autoZero"/>
        <c:crossBetween val="midCat"/>
      </c:valAx>
      <c:valAx>
        <c:axId val="182316063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3166879"/>
        <c:crosses val="max"/>
        <c:crossBetween val="midCat"/>
      </c:valAx>
      <c:valAx>
        <c:axId val="1823166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3160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G, B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Sheet1!$B$3:$B$31</c:f>
              <c:numCache>
                <c:formatCode>General</c:formatCode>
                <c:ptCount val="29"/>
                <c:pt idx="0">
                  <c:v>29</c:v>
                </c:pt>
                <c:pt idx="1">
                  <c:v>28</c:v>
                </c:pt>
                <c:pt idx="2">
                  <c:v>27</c:v>
                </c:pt>
                <c:pt idx="3">
                  <c:v>26</c:v>
                </c:pt>
                <c:pt idx="4">
                  <c:v>25</c:v>
                </c:pt>
                <c:pt idx="5">
                  <c:v>24</c:v>
                </c:pt>
                <c:pt idx="6">
                  <c:v>23</c:v>
                </c:pt>
                <c:pt idx="7">
                  <c:v>22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</c:numCache>
            </c:numRef>
          </c:xVal>
          <c:yVal>
            <c:numRef>
              <c:f>Sheet1!$G$3:$G$31</c:f>
              <c:numCache>
                <c:formatCode>General</c:formatCode>
                <c:ptCount val="29"/>
                <c:pt idx="0">
                  <c:v>9.4250519338193406E-8</c:v>
                </c:pt>
                <c:pt idx="1">
                  <c:v>1.03854741805368E-7</c:v>
                </c:pt>
                <c:pt idx="2">
                  <c:v>1.13957746364626E-7</c:v>
                </c:pt>
                <c:pt idx="3">
                  <c:v>1.24789847266571E-7</c:v>
                </c:pt>
                <c:pt idx="4">
                  <c:v>1.3657248632599501E-7</c:v>
                </c:pt>
                <c:pt idx="5">
                  <c:v>1.4922586352882601E-7</c:v>
                </c:pt>
                <c:pt idx="6">
                  <c:v>1.61975573461513E-7</c:v>
                </c:pt>
                <c:pt idx="7">
                  <c:v>1.7567776326742001E-7</c:v>
                </c:pt>
                <c:pt idx="8">
                  <c:v>1.90279178524559E-7</c:v>
                </c:pt>
                <c:pt idx="9">
                  <c:v>2.05977896442477E-7</c:v>
                </c:pt>
                <c:pt idx="10">
                  <c:v>2.25048206722289E-7</c:v>
                </c:pt>
                <c:pt idx="11">
                  <c:v>2.4549867996832398E-7</c:v>
                </c:pt>
                <c:pt idx="12">
                  <c:v>2.6731314692835998E-7</c:v>
                </c:pt>
                <c:pt idx="13">
                  <c:v>2.9106787375243301E-7</c:v>
                </c:pt>
                <c:pt idx="14">
                  <c:v>3.0938558562105702E-7</c:v>
                </c:pt>
                <c:pt idx="15">
                  <c:v>3.3241595063066E-7</c:v>
                </c:pt>
                <c:pt idx="16">
                  <c:v>3.6098548934264701E-7</c:v>
                </c:pt>
                <c:pt idx="17">
                  <c:v>3.9118737459686399E-7</c:v>
                </c:pt>
                <c:pt idx="18">
                  <c:v>4.2432258804605101E-7</c:v>
                </c:pt>
                <c:pt idx="19">
                  <c:v>4.6035674805838199E-7</c:v>
                </c:pt>
                <c:pt idx="20">
                  <c:v>4.97101223565307E-7</c:v>
                </c:pt>
                <c:pt idx="21">
                  <c:v>5.3564195961136801E-7</c:v>
                </c:pt>
                <c:pt idx="22">
                  <c:v>5.7748569499309495E-7</c:v>
                </c:pt>
                <c:pt idx="23">
                  <c:v>6.2229140365555004E-7</c:v>
                </c:pt>
                <c:pt idx="24">
                  <c:v>6.74603720137168E-7</c:v>
                </c:pt>
                <c:pt idx="25">
                  <c:v>7.3148355949942998E-7</c:v>
                </c:pt>
                <c:pt idx="26">
                  <c:v>7.9426576741693797E-7</c:v>
                </c:pt>
                <c:pt idx="27">
                  <c:v>8.6033946698941205E-7</c:v>
                </c:pt>
                <c:pt idx="28">
                  <c:v>9.3112991747307199E-7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9F4-4DAC-90F0-FFFD1BBEE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383039"/>
        <c:axId val="1054383455"/>
      </c:scatterChart>
      <c:scatterChart>
        <c:scatterStyle val="smoothMarker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Sheet1!$B$3:$B$31</c:f>
              <c:numCache>
                <c:formatCode>General</c:formatCode>
                <c:ptCount val="29"/>
                <c:pt idx="0">
                  <c:v>29</c:v>
                </c:pt>
                <c:pt idx="1">
                  <c:v>28</c:v>
                </c:pt>
                <c:pt idx="2">
                  <c:v>27</c:v>
                </c:pt>
                <c:pt idx="3">
                  <c:v>26</c:v>
                </c:pt>
                <c:pt idx="4">
                  <c:v>25</c:v>
                </c:pt>
                <c:pt idx="5">
                  <c:v>24</c:v>
                </c:pt>
                <c:pt idx="6">
                  <c:v>23</c:v>
                </c:pt>
                <c:pt idx="7">
                  <c:v>22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</c:numCache>
            </c:numRef>
          </c:xVal>
          <c:yVal>
            <c:numRef>
              <c:f>Sheet1!$H$3:$H$31</c:f>
              <c:numCache>
                <c:formatCode>General</c:formatCode>
                <c:ptCount val="29"/>
                <c:pt idx="0">
                  <c:v>-4.2306551185391101E-4</c:v>
                </c:pt>
                <c:pt idx="1">
                  <c:v>-4.3323799607291799E-4</c:v>
                </c:pt>
                <c:pt idx="2">
                  <c:v>-4.4377382358110702E-4</c:v>
                </c:pt>
                <c:pt idx="3">
                  <c:v>-4.54566082383707E-4</c:v>
                </c:pt>
                <c:pt idx="4">
                  <c:v>-4.6589634460930402E-4</c:v>
                </c:pt>
                <c:pt idx="5">
                  <c:v>-4.7750926479717202E-4</c:v>
                </c:pt>
                <c:pt idx="6">
                  <c:v>-4.8813818700252799E-4</c:v>
                </c:pt>
                <c:pt idx="7">
                  <c:v>-4.9917629718043005E-4</c:v>
                </c:pt>
                <c:pt idx="8">
                  <c:v>-5.1041234229476005E-4</c:v>
                </c:pt>
                <c:pt idx="9">
                  <c:v>-5.2208407870210204E-4</c:v>
                </c:pt>
                <c:pt idx="10">
                  <c:v>-5.3413087409281805E-4</c:v>
                </c:pt>
                <c:pt idx="11">
                  <c:v>-5.46507704780416E-4</c:v>
                </c:pt>
                <c:pt idx="12">
                  <c:v>-5.5909637224910895E-4</c:v>
                </c:pt>
                <c:pt idx="13">
                  <c:v>-5.7240969744257804E-4</c:v>
                </c:pt>
                <c:pt idx="14">
                  <c:v>-5.85514210898613E-4</c:v>
                </c:pt>
                <c:pt idx="15">
                  <c:v>-5.9808593964524805E-4</c:v>
                </c:pt>
                <c:pt idx="16">
                  <c:v>-6.1493030094100104E-4</c:v>
                </c:pt>
                <c:pt idx="17">
                  <c:v>-6.3183143784362205E-4</c:v>
                </c:pt>
                <c:pt idx="18">
                  <c:v>-6.4973008478526404E-4</c:v>
                </c:pt>
                <c:pt idx="19">
                  <c:v>-6.6840420134841097E-4</c:v>
                </c:pt>
                <c:pt idx="20">
                  <c:v>-6.86200147675328E-4</c:v>
                </c:pt>
                <c:pt idx="21">
                  <c:v>-7.0392751019335699E-4</c:v>
                </c:pt>
                <c:pt idx="22">
                  <c:v>-7.2249068789999196E-4</c:v>
                </c:pt>
                <c:pt idx="23">
                  <c:v>-7.4156417931781201E-4</c:v>
                </c:pt>
                <c:pt idx="24">
                  <c:v>-7.6103440962138505E-4</c:v>
                </c:pt>
                <c:pt idx="25">
                  <c:v>-7.8143246366678203E-4</c:v>
                </c:pt>
                <c:pt idx="26">
                  <c:v>-8.0321206598650801E-4</c:v>
                </c:pt>
                <c:pt idx="27">
                  <c:v>-8.2494548123337997E-4</c:v>
                </c:pt>
                <c:pt idx="28">
                  <c:v>-8.4716942728319303E-4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9F4-4DAC-90F0-FFFD1BBEE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3166879"/>
        <c:axId val="1823160639"/>
      </c:scatterChart>
      <c:valAx>
        <c:axId val="1054383039"/>
        <c:scaling>
          <c:orientation val="minMax"/>
          <c:max val="2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4383455"/>
        <c:crosses val="autoZero"/>
        <c:crossBetween val="midCat"/>
        <c:majorUnit val="1"/>
      </c:valAx>
      <c:valAx>
        <c:axId val="105438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54383039"/>
        <c:crosses val="autoZero"/>
        <c:crossBetween val="midCat"/>
      </c:valAx>
      <c:valAx>
        <c:axId val="182316063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3166879"/>
        <c:crosses val="max"/>
        <c:crossBetween val="midCat"/>
      </c:valAx>
      <c:valAx>
        <c:axId val="1823166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3160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73F4-9A4F-4432-BFE6-481439429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DCE67-5CE9-4650-BCDC-270D7FDB8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2AD24-F016-4B61-8C72-05301C59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CD948-5316-4F41-9904-9748CC0A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52513-3647-4E3E-B03B-5AF94685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0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049E-F107-4667-8784-2DB1861E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D4A50-438C-408F-9E7B-5D23ED059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AD823-E057-4371-A380-2A577773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0BD86-E763-46A4-89F3-C2C1D7ED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5F056-EF96-4406-A607-F55531B5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39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EF780-117E-40DD-A85D-676EFD541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43BBA-5611-4D08-9FBF-72BE260C3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6426-4C47-43C9-9182-7634A771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F0AE6-319B-4CE7-9ACA-8D5F2BCC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215A-369E-4823-97BF-463136F1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06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7E3D-2157-4A8E-BF81-C21CECE1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9D2F-E3BA-4F76-966B-D07D6DD0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432F-5DDA-4ECF-85CA-1710A27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F198-4925-4448-AD2C-1FAE7CAD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8B80-B86E-4C36-A7B2-FE2E043B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40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1740-F825-48C6-914E-F07F1D43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AAB27-1160-4313-8F63-8644F5F7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34837-121D-4F2E-87DA-807F8BCA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214E3-F766-4184-906C-7D443A5A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85F0-682B-40B0-B99D-6345587C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13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A2DE-9D71-4FC4-A4B4-2440D3B4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0930-D2D4-4E2F-ACC2-BDCC9ED38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7A30F-18FB-4B4C-B98E-862C9B34D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DDD74-D88D-4088-9E82-4D04B8A9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CAC70-5125-4033-8350-323897E2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3C405-E4CA-4494-A180-B79C75B2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60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5AF4-63D2-44A7-97A5-2FE8F3F8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3572E-8577-462B-A348-1715A15F5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06B4A-1C90-4CC5-AD03-AAB48F498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A7071-2A57-42C5-AB14-D840FA0F4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61BE6-842E-4BA8-B21B-F62A24F11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F9B0D-6925-4121-9C76-D8AE61CB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742E7-EF9B-4AD4-B521-2D6A430A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CFAF0B-E8A0-46BF-AF48-D077EF89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75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3F1B-089F-408E-8B97-AB1B1ED5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078D-7167-45AE-97FA-264477D2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4CB4-09E9-4687-8D0F-43BE816B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7CFC5-081D-4C8F-A6DE-89B34371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95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54F0A-B85D-4648-9837-4EC4CDD1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1C286-302B-4C46-A3DE-0F92FDCC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56CDF-0CE0-41D7-A89F-C8F4C03D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4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1A6B-B901-4A21-A4FF-1213FF23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EAAD-591C-4726-AB3E-1D8682BA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147CD-1593-4857-8011-0E54CF988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F418B-3529-4C22-8169-C06C422E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6B332-F0C6-47B7-978A-4B02C475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4B908-005E-4396-A042-08AE512C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10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2C41-AD7F-47F2-B767-6B1C1A40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8DE74-BE78-4198-A4B9-273CC0F13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936F-E0A3-4518-8DC0-69EFC4663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88C7-5B6D-49BA-B434-675CB50F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7293F-ABBD-41AE-A7A8-410D920D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F89C1-FB80-4CFC-91E7-01234E5D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927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C542C-8FA3-4042-ACB1-D2489CAC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DEA48-7591-4D93-9C18-F93B5FBE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D3A9-9C47-466B-9976-C9A4DA9A0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E0CE-D7E2-455A-932B-DDA3A42E791B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F973-68A2-4B80-91EE-9DB41520F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BCF8-EB7B-4F4E-90B7-C822139E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1148-C530-42B5-BF56-5CE1F18263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0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EEF407-C97C-4EF3-ABC3-CAA76597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1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80E0C-0A1E-46D5-B788-6779D0696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30" y="1041400"/>
            <a:ext cx="9144000" cy="2387600"/>
          </a:xfrm>
        </p:spPr>
        <p:txBody>
          <a:bodyPr/>
          <a:lstStyle/>
          <a:p>
            <a:r>
              <a:rPr lang="en-US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VSR – Variable Shunt Reactor Modeling</a:t>
            </a:r>
          </a:p>
        </p:txBody>
      </p:sp>
    </p:spTree>
    <p:extLst>
      <p:ext uri="{BB962C8B-B14F-4D97-AF65-F5344CB8AC3E}">
        <p14:creationId xmlns:p14="http://schemas.microsoft.com/office/powerpoint/2010/main" val="425853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9124-1202-48C2-883F-3784F49B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VSR as </a:t>
            </a:r>
            <a:r>
              <a:rPr lang="en-US" noProof="0" dirty="0" err="1"/>
              <a:t>NonlinearShuntCompensator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EC5E-3C00-464D-A2F7-E76F4B67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Some vendors have implicit 0 sections (with G=0 and B=0)</a:t>
            </a:r>
          </a:p>
          <a:p>
            <a:pPr lvl="1"/>
            <a:r>
              <a:rPr lang="en-US" noProof="0" dirty="0"/>
              <a:t>Power flow calculations allow a choice of 0 section which VSR cannot execute</a:t>
            </a:r>
          </a:p>
          <a:p>
            <a:pPr lvl="1"/>
            <a:r>
              <a:rPr lang="en-US" noProof="0" dirty="0"/>
              <a:t>Optimal Power flow can suggest 0 sections</a:t>
            </a:r>
          </a:p>
          <a:p>
            <a:pPr lvl="1"/>
            <a:r>
              <a:rPr lang="en-US" noProof="0" dirty="0"/>
              <a:t>Voltage regulation simulation use 0 section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52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A590-440C-4EC5-98FB-FF8DE3EC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VSR as a specialization of </a:t>
            </a:r>
            <a:r>
              <a:rPr lang="en-US" noProof="0" dirty="0" err="1"/>
              <a:t>NonlinearShuntCompensator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2569-1F48-4D00-9CCA-2F712122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Note for </a:t>
            </a:r>
            <a:r>
              <a:rPr lang="en-US" noProof="0" dirty="0" err="1"/>
              <a:t>VariableShuntCompensator</a:t>
            </a:r>
            <a:r>
              <a:rPr lang="en-US" noProof="0" dirty="0"/>
              <a:t> would say: </a:t>
            </a:r>
            <a:r>
              <a:rPr lang="en-US" b="1" noProof="0" dirty="0"/>
              <a:t>Variable shunt compensator </a:t>
            </a:r>
            <a:r>
              <a:rPr lang="en-US" b="1" noProof="0" dirty="0" err="1"/>
              <a:t>sectionNumbers</a:t>
            </a:r>
            <a:r>
              <a:rPr lang="en-US" b="1" noProof="0" dirty="0"/>
              <a:t> start at 1. 0 </a:t>
            </a:r>
            <a:r>
              <a:rPr lang="en-US" b="1" noProof="0" dirty="0" err="1"/>
              <a:t>sectionNumber</a:t>
            </a:r>
            <a:r>
              <a:rPr lang="en-US" b="1" noProof="0" dirty="0"/>
              <a:t> is not allowed.</a:t>
            </a:r>
          </a:p>
          <a:p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87B11-008E-416F-B6C6-197FC5FE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06" y="2626242"/>
            <a:ext cx="7850588" cy="43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0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F4F1-527C-4C77-A440-F59CE5CD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LinearVariableShuntCompensator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5DD16-07F8-4636-BF1C-2BCB44E3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9953" cy="4351338"/>
          </a:xfrm>
        </p:spPr>
        <p:txBody>
          <a:bodyPr/>
          <a:lstStyle/>
          <a:p>
            <a:r>
              <a:rPr lang="en-US" dirty="0"/>
              <a:t>To model the linearity of VSR a R and X need to be used</a:t>
            </a:r>
          </a:p>
          <a:p>
            <a:r>
              <a:rPr lang="en-US" dirty="0"/>
              <a:t>This has no use for calculations because modeling of shunts use admittance (</a:t>
            </a:r>
            <a:r>
              <a:rPr lang="en-US" dirty="0" err="1"/>
              <a:t>G+jB</a:t>
            </a:r>
            <a:r>
              <a:rPr lang="en-US" dirty="0"/>
              <a:t>) – calculations would not see linearity</a:t>
            </a:r>
          </a:p>
          <a:p>
            <a:r>
              <a:rPr lang="en-US" dirty="0"/>
              <a:t>Recommend not to use linear model of VSR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CF3D9-CD50-42EE-BA8D-9689DBFB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53" y="923097"/>
            <a:ext cx="3743847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2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A98D-E6E9-4148-B9FC-483154DC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Automatic regulation – no need to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2404E2-4256-45E0-8627-57F0282C6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8" t="2239"/>
          <a:stretch/>
        </p:blipFill>
        <p:spPr>
          <a:xfrm>
            <a:off x="2499899" y="1913640"/>
            <a:ext cx="7192202" cy="4253895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3A4C1-DC93-4650-A01E-676A37F0E8A2}"/>
              </a:ext>
            </a:extLst>
          </p:cNvPr>
          <p:cNvCxnSpPr>
            <a:cxnSpLocks/>
          </p:cNvCxnSpPr>
          <p:nvPr/>
        </p:nvCxnSpPr>
        <p:spPr>
          <a:xfrm>
            <a:off x="5422790" y="5863472"/>
            <a:ext cx="12702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7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FCF9-E236-423A-8BA1-336B4276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OPF </a:t>
            </a:r>
            <a:r>
              <a:rPr lang="en-US" dirty="0"/>
              <a:t>calculations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5C5E5-D931-4D4A-BA08-06B23F40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tier optimization</a:t>
            </a:r>
          </a:p>
          <a:p>
            <a:r>
              <a:rPr lang="en-US" dirty="0"/>
              <a:t>optimization in the range using taps (20%-100%)</a:t>
            </a:r>
          </a:p>
          <a:p>
            <a:pPr lvl="1"/>
            <a:r>
              <a:rPr lang="en-US" dirty="0"/>
              <a:t>to be used for real-time operation</a:t>
            </a:r>
          </a:p>
          <a:p>
            <a:r>
              <a:rPr lang="en-US" dirty="0"/>
              <a:t>optimization of energized status</a:t>
            </a:r>
          </a:p>
          <a:p>
            <a:pPr lvl="1"/>
            <a:r>
              <a:rPr lang="en-US" dirty="0"/>
              <a:t>for optimization of the several hours (days) ahead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457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AEF3-9F41-42A4-BACD-41840B61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9D31-5203-4CC3-AF60-29E7D9702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a part of revisiting of SVC/STATCOM and looking into capacitor banks</a:t>
            </a:r>
          </a:p>
          <a:p>
            <a:r>
              <a:rPr lang="en-US" dirty="0"/>
              <a:t>Coordinate with Asset and </a:t>
            </a:r>
            <a:r>
              <a:rPr lang="en-US" dirty="0" err="1"/>
              <a:t>AssetInfo</a:t>
            </a:r>
            <a:endParaRPr lang="en-US" dirty="0"/>
          </a:p>
          <a:p>
            <a:r>
              <a:rPr lang="en-US" dirty="0"/>
              <a:t>Topic for CIM 18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431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0C40-358F-4738-9BD0-6D3CABF1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NonlinearShuntCompensatorPoint </a:t>
            </a:r>
            <a:r>
              <a:rPr lang="en-US" noProof="0" dirty="0"/>
              <a:t>Note spelling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83BE-B225-4CA8-A2AB-F9E6265B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baseline="0" noProof="0" dirty="0">
                <a:latin typeface="Calibri" panose="020F0502020204030204" pitchFamily="34" charset="0"/>
              </a:rPr>
              <a:t>A non linear shunt compensator bank or section admittance value. The number of 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NonlinearShuntCompens</a:t>
            </a:r>
            <a:r>
              <a:rPr lang="en-US" sz="2400" b="1" i="0" u="none" strike="noStrike" baseline="0" noProof="0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torPoint</a:t>
            </a:r>
            <a:r>
              <a:rPr lang="en-US" sz="2400" b="0" i="0" u="none" strike="noStrike" baseline="0" noProof="0" dirty="0">
                <a:latin typeface="Calibri" panose="020F0502020204030204" pitchFamily="34" charset="0"/>
              </a:rPr>
              <a:t> instances associated with a 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NonlinearShuntCompensator</a:t>
            </a:r>
            <a:r>
              <a:rPr lang="en-US" sz="2400" b="0" i="0" u="none" strike="noStrike" baseline="0" noProof="0" dirty="0">
                <a:latin typeface="Calibri" panose="020F0502020204030204" pitchFamily="34" charset="0"/>
              </a:rPr>
              <a:t> shall be equal to 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ShuntCompensator.maximumSections</a:t>
            </a:r>
            <a:r>
              <a:rPr lang="en-US" sz="2400" b="0" i="0" u="none" strike="noStrike" baseline="0" noProof="0" dirty="0"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ShuntCompensator.sections</a:t>
            </a:r>
            <a:r>
              <a:rPr lang="en-US" sz="2400" b="0" i="0" u="none" strike="noStrike" baseline="0" noProof="0" dirty="0">
                <a:latin typeface="Calibri" panose="020F0502020204030204" pitchFamily="34" charset="0"/>
              </a:rPr>
              <a:t> shall only be set to one of the 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NonlinearShuntCompens</a:t>
            </a:r>
            <a:r>
              <a:rPr lang="en-US" sz="2400" b="1" i="0" u="none" strike="noStrike" baseline="0" noProof="0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torPoint.sectionNumber</a:t>
            </a:r>
            <a:r>
              <a:rPr lang="en-US" sz="2400" b="0" i="0" u="none" strike="noStrike" baseline="0" noProof="0" dirty="0">
                <a:latin typeface="Calibri" panose="020F0502020204030204" pitchFamily="34" charset="0"/>
              </a:rPr>
              <a:t>. There is no interpolation between 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NonlinearShuntCompens</a:t>
            </a:r>
            <a:r>
              <a:rPr lang="en-US" sz="2400" b="1" i="0" u="none" strike="noStrike" baseline="0" noProof="0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noProof="0" dirty="0" err="1">
                <a:latin typeface="Calibri" panose="020F0502020204030204" pitchFamily="34" charset="0"/>
              </a:rPr>
              <a:t>torPoint</a:t>
            </a:r>
            <a:r>
              <a:rPr lang="en-US" sz="2400" b="0" i="0" u="none" strike="noStrike" baseline="0" noProof="0" dirty="0">
                <a:latin typeface="Calibri" panose="020F0502020204030204" pitchFamily="34" charset="0"/>
              </a:rPr>
              <a:t>-s.</a:t>
            </a:r>
            <a:endParaRPr lang="en-US" sz="3600" noProof="0" dirty="0"/>
          </a:p>
        </p:txBody>
      </p:sp>
    </p:spTree>
    <p:extLst>
      <p:ext uri="{BB962C8B-B14F-4D97-AF65-F5344CB8AC3E}">
        <p14:creationId xmlns:p14="http://schemas.microsoft.com/office/powerpoint/2010/main" val="346866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2213-B068-4447-80D0-2E508591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33457" cy="1325563"/>
          </a:xfrm>
        </p:spPr>
        <p:txBody>
          <a:bodyPr/>
          <a:lstStyle/>
          <a:p>
            <a:r>
              <a:rPr lang="en-US" noProof="0" dirty="0"/>
              <a:t>            VSR                                   Capacitor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AC745-9CFF-4225-9C13-795523F1E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Open air substation capacitor bank | Eaton">
            <a:extLst>
              <a:ext uri="{FF2B5EF4-FFF2-40B4-BE49-F238E27FC236}">
                <a16:creationId xmlns:a16="http://schemas.microsoft.com/office/drawing/2014/main" id="{0C4AB9DF-4CD8-4EA5-B405-E562AEB33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19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6AC8A-A47E-4781-8D40-EACA92F4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" y="1621410"/>
            <a:ext cx="6982119" cy="52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C195-8CC5-41CD-B3E4-5C38D694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Variable Shunt Reactor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43B6-F842-4E1B-BA1B-955DAC9F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VSR is a Shunt Reactor with tap changer (same type used in power transformers)</a:t>
            </a:r>
          </a:p>
          <a:p>
            <a:r>
              <a:rPr lang="en-US" noProof="0" dirty="0"/>
              <a:t>Range is from 20% to 100% of maximal susceptance</a:t>
            </a:r>
          </a:p>
          <a:p>
            <a:r>
              <a:rPr lang="en-US" noProof="0" dirty="0"/>
              <a:t>It cannot have tap changer at 0 (a special breaker is assigned to deenergize VSR)</a:t>
            </a:r>
          </a:p>
        </p:txBody>
      </p:sp>
    </p:spTree>
    <p:extLst>
      <p:ext uri="{BB962C8B-B14F-4D97-AF65-F5344CB8AC3E}">
        <p14:creationId xmlns:p14="http://schemas.microsoft.com/office/powerpoint/2010/main" val="21744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92A5-7170-4B7A-A385-D4880501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Resistance, Reactance per tap position - linear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E8BD42-D9E1-4D9F-8EE7-18373471D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581086"/>
              </p:ext>
            </p:extLst>
          </p:nvPr>
        </p:nvGraphicFramePr>
        <p:xfrm>
          <a:off x="838200" y="19926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204427-6D5D-4EEB-9E4B-F4260A07776F}"/>
              </a:ext>
            </a:extLst>
          </p:cNvPr>
          <p:cNvSpPr txBox="1"/>
          <p:nvPr/>
        </p:nvSpPr>
        <p:spPr>
          <a:xfrm>
            <a:off x="898497" y="1486894"/>
            <a:ext cx="536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 </a:t>
            </a:r>
            <a:r>
              <a:rPr lang="hr-HR" dirty="0" err="1"/>
              <a:t>measured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small</a:t>
            </a:r>
            <a:r>
              <a:rPr lang="hr-HR" dirty="0"/>
              <a:t> DC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</a:t>
            </a:r>
            <a:r>
              <a:rPr lang="en-US" dirty="0"/>
              <a:t>each </a:t>
            </a:r>
            <a:r>
              <a:rPr lang="hr-HR" dirty="0" err="1"/>
              <a:t>coil</a:t>
            </a:r>
            <a:br>
              <a:rPr lang="hr-HR" dirty="0"/>
            </a:br>
            <a:r>
              <a:rPr lang="hr-HR" dirty="0"/>
              <a:t>Z </a:t>
            </a:r>
            <a:r>
              <a:rPr lang="hr-HR" dirty="0" err="1"/>
              <a:t>measured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small</a:t>
            </a:r>
            <a:r>
              <a:rPr lang="hr-HR" dirty="0"/>
              <a:t> AC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</a:t>
            </a:r>
            <a:r>
              <a:rPr lang="en-US" dirty="0"/>
              <a:t>each </a:t>
            </a:r>
            <a:r>
              <a:rPr lang="hr-HR" dirty="0" err="1"/>
              <a:t>coil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114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68E6-76AB-41B7-A1DD-482C411A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0075" cy="1325563"/>
          </a:xfrm>
        </p:spPr>
        <p:txBody>
          <a:bodyPr>
            <a:normAutofit/>
          </a:bodyPr>
          <a:lstStyle/>
          <a:p>
            <a:r>
              <a:rPr lang="en-US" noProof="0" dirty="0"/>
              <a:t>1/Z=1/(</a:t>
            </a:r>
            <a:r>
              <a:rPr lang="en-US" noProof="0" dirty="0" err="1"/>
              <a:t>R+jX</a:t>
            </a:r>
            <a:r>
              <a:rPr lang="en-US" noProof="0" dirty="0"/>
              <a:t>)=</a:t>
            </a:r>
            <a:r>
              <a:rPr lang="en-US" noProof="0" dirty="0" err="1"/>
              <a:t>G+jB</a:t>
            </a:r>
            <a:r>
              <a:rPr lang="en-US" noProof="0" dirty="0"/>
              <a:t>=Y</a:t>
            </a:r>
            <a:br>
              <a:rPr lang="en-US" noProof="0" dirty="0"/>
            </a:br>
            <a:r>
              <a:rPr lang="en-US" noProof="0" dirty="0"/>
              <a:t>Admittance usually used for shunt model</a:t>
            </a:r>
            <a:r>
              <a:rPr lang="hr-HR" noProof="0" dirty="0"/>
              <a:t> (I=YU)</a:t>
            </a:r>
            <a:endParaRPr lang="en-US" noProof="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207581-498E-4273-B004-ED360538F0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7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6AAA-EE61-4E04-AE47-3DB33E7E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Capacitor Banks</a:t>
            </a:r>
          </a:p>
        </p:txBody>
      </p:sp>
      <p:pic>
        <p:nvPicPr>
          <p:cNvPr id="2050" name="Picture 2" descr="Open air substation capacitor bank | Eaton">
            <a:extLst>
              <a:ext uri="{FF2B5EF4-FFF2-40B4-BE49-F238E27FC236}">
                <a16:creationId xmlns:a16="http://schemas.microsoft.com/office/drawing/2014/main" id="{A787F0BD-C28F-49E1-911F-B072EE1379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2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73C4-6093-4D9A-BBE2-E16594B0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Capacitor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A64A-536E-48C2-A4B6-E05E7BA93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 grouping of several capacitors</a:t>
            </a:r>
          </a:p>
          <a:p>
            <a:r>
              <a:rPr lang="en-US" noProof="0" dirty="0"/>
              <a:t>Sections start at 0 (goes from 0 to 100%)</a:t>
            </a:r>
          </a:p>
          <a:p>
            <a:r>
              <a:rPr lang="en-US" noProof="0" dirty="0"/>
              <a:t>Sections often equal (each section same </a:t>
            </a:r>
            <a:r>
              <a:rPr lang="en-US" b="1" noProof="0" dirty="0"/>
              <a:t>G</a:t>
            </a:r>
            <a:r>
              <a:rPr lang="en-US" noProof="0" dirty="0"/>
              <a:t> and </a:t>
            </a:r>
            <a:r>
              <a:rPr lang="en-US" b="1" noProof="0" dirty="0"/>
              <a:t>B</a:t>
            </a:r>
            <a:r>
              <a:rPr lang="en-US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029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8501-19A5-4D30-9BA8-F95162C4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VSR                                   Capacitor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E59F-5D3C-4BD7-AD99-C5B50C3CD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/>
              <a:t>Shunt reactor with tap changer</a:t>
            </a:r>
          </a:p>
          <a:p>
            <a:r>
              <a:rPr lang="en-US" noProof="0" dirty="0"/>
              <a:t>Usually linear for </a:t>
            </a:r>
            <a:r>
              <a:rPr lang="en-US" b="1" noProof="0" dirty="0"/>
              <a:t>R</a:t>
            </a:r>
            <a:r>
              <a:rPr lang="en-US" noProof="0" dirty="0"/>
              <a:t>, </a:t>
            </a:r>
            <a:r>
              <a:rPr lang="en-US" b="1" noProof="0" dirty="0"/>
              <a:t>X</a:t>
            </a:r>
          </a:p>
          <a:p>
            <a:r>
              <a:rPr lang="en-US" noProof="0" dirty="0"/>
              <a:t>Starts at 1</a:t>
            </a:r>
          </a:p>
          <a:p>
            <a:r>
              <a:rPr lang="en-US" noProof="0" dirty="0"/>
              <a:t>First tap different value than difference between other taps</a:t>
            </a:r>
          </a:p>
          <a:p>
            <a:r>
              <a:rPr lang="en-US" noProof="0" dirty="0"/>
              <a:t>First tap can have maximum or minimum admittance</a:t>
            </a:r>
          </a:p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06E1-897F-4752-8306-A4A9EC112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noProof="0" dirty="0"/>
              <a:t>A grouping of capacitors</a:t>
            </a:r>
          </a:p>
          <a:p>
            <a:r>
              <a:rPr lang="en-US" noProof="0" dirty="0"/>
              <a:t>Usually linear for </a:t>
            </a:r>
            <a:r>
              <a:rPr lang="en-US" b="1" noProof="0" dirty="0"/>
              <a:t>G</a:t>
            </a:r>
            <a:r>
              <a:rPr lang="en-US" noProof="0" dirty="0"/>
              <a:t>, </a:t>
            </a:r>
            <a:r>
              <a:rPr lang="en-US" b="1" noProof="0" dirty="0"/>
              <a:t>B</a:t>
            </a:r>
          </a:p>
          <a:p>
            <a:r>
              <a:rPr lang="en-US" noProof="0" dirty="0"/>
              <a:t>Starts at 0, 0 is implied</a:t>
            </a:r>
          </a:p>
          <a:p>
            <a:r>
              <a:rPr lang="en-US" noProof="0" dirty="0"/>
              <a:t>All sections equal usually</a:t>
            </a:r>
          </a:p>
          <a:p>
            <a:r>
              <a:rPr lang="en-US" noProof="0" dirty="0"/>
              <a:t>Each section adds more G and B</a:t>
            </a:r>
          </a:p>
        </p:txBody>
      </p:sp>
    </p:spTree>
    <p:extLst>
      <p:ext uri="{BB962C8B-B14F-4D97-AF65-F5344CB8AC3E}">
        <p14:creationId xmlns:p14="http://schemas.microsoft.com/office/powerpoint/2010/main" val="426537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6D01C0-A387-4BDF-8543-B937A6F3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Current </a:t>
            </a:r>
            <a:r>
              <a:rPr lang="en-US" noProof="0" dirty="0" err="1"/>
              <a:t>ShuntCompensator</a:t>
            </a:r>
            <a:r>
              <a:rPr lang="en-US" noProof="0" dirty="0"/>
              <a:t> model suited for capacitor banks not for VSR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E234DF-FD42-4675-B15A-164C11629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7699"/>
            <a:ext cx="12228411" cy="5310301"/>
          </a:xfrm>
        </p:spPr>
      </p:pic>
    </p:spTree>
    <p:extLst>
      <p:ext uri="{BB962C8B-B14F-4D97-AF65-F5344CB8AC3E}">
        <p14:creationId xmlns:p14="http://schemas.microsoft.com/office/powerpoint/2010/main" val="320908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459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VSR – Variable Shunt Reactor Modeling</vt:lpstr>
      <vt:lpstr>            VSR                                   Capacitor Banks</vt:lpstr>
      <vt:lpstr>Variable Shunt Reactor</vt:lpstr>
      <vt:lpstr>Resistance, Reactance per tap position - linear</vt:lpstr>
      <vt:lpstr>1/Z=1/(R+jX)=G+jB=Y Admittance usually used for shunt model (I=YU)</vt:lpstr>
      <vt:lpstr>Capacitor Banks</vt:lpstr>
      <vt:lpstr>Capacitor Banks</vt:lpstr>
      <vt:lpstr>VSR                                   Capacitor banks</vt:lpstr>
      <vt:lpstr>Current ShuntCompensator model suited for capacitor banks not for VSR </vt:lpstr>
      <vt:lpstr>VSR as NonlinearShuntCompensator</vt:lpstr>
      <vt:lpstr>VSR as a specialization of NonlinearShuntCompensator</vt:lpstr>
      <vt:lpstr>LinearVariableShuntCompensator</vt:lpstr>
      <vt:lpstr>Automatic regulation – no need to change</vt:lpstr>
      <vt:lpstr>OPF calculations</vt:lpstr>
      <vt:lpstr>Roadmap</vt:lpstr>
      <vt:lpstr>NonlinearShuntCompensatorPoint Note spelling 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VSR – Variable Shunt Reactor Modeling</dc:title>
  <dc:creator>Domagoj Peharda</dc:creator>
  <cp:lastModifiedBy>Domagoj Peharda</cp:lastModifiedBy>
  <cp:revision>1</cp:revision>
  <dcterms:created xsi:type="dcterms:W3CDTF">2021-11-02T10:52:52Z</dcterms:created>
  <dcterms:modified xsi:type="dcterms:W3CDTF">2021-11-04T06:41:18Z</dcterms:modified>
</cp:coreProperties>
</file>