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82764-10BD-4BB5-8D59-073F01052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CA40C-9838-428E-8551-EAE8EB79E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51C3-4C56-4A3C-88EA-2B0B67F8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6DE07-D09B-4F82-BBE0-59906A27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0CE72-F768-43B1-BA28-EFCE6A40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74AE-986E-431B-8B83-1CDFCD455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84B8B-8D73-42B2-9CD9-CB2524503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DFEC5-70D4-4852-8AE2-87F92624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8C465-98B5-4BDA-BF5C-F5665138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3C-98FF-4378-9A04-7EC2EFD9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2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D7F236-A46D-4B4D-B3B7-B8F95A89D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1A3DF-1106-418F-9B5E-239F98B48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82298-7642-4DD1-B8E3-8A87940C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78F8C-6EEA-4858-A8C3-8C9A786E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F55F3-EF8A-456D-9773-F99136F1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2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4FEA-B5FB-4872-B2A6-281797ED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19C3-4147-4C1E-A791-314E59113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3E0D8-5526-4B9D-84A6-45E9318B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F11F4-0F5C-47F2-BC7F-56BFBABD3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67BBE-13EB-4957-A25C-10FCCE52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1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F050-0E0A-47A6-8B49-7715A55A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739FE-4A9B-4621-811A-4DA74EA0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5AC9B-C121-45B6-8989-903EF7C2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8CF0E-FC6E-4622-8198-20C7AEA4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F52B5-AA3C-484F-8586-80D2F034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1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FFA19-8700-4A49-B3A2-55BE9CD8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C6DD4-033E-43B6-ABCD-2D3972597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3B4F0-E132-44A3-9958-2123223F1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BFA2-A414-4B34-B0A7-1D7C7EA6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B36CF-6E48-4B02-8F6F-71660E1B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BEA7B-8682-4726-B1CA-A27F4328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8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1986-EC31-47D4-9A77-467AC98A8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FD27C-8907-42EC-B35F-6B684DCF0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7B4AD-CA1D-48A3-8F79-A52572AF6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81F9E-2A4A-4EA8-AE36-FEE81D4F7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7888A-07B3-46E8-A9E1-C84753E26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1847AB-2244-4667-8764-5E35BEED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62D32-7CFA-408D-90CA-40F40C4A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BEB8F-70CE-4464-A958-D2E2C6C3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9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C831-61CB-4F31-ACFF-08B88D58C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EA0DB-A964-44AF-B1F8-A779A8C7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F77A0-8FEC-4AC4-B1AA-45370999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327F8-DE09-47F5-96B2-EB157453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59B85-B77E-40A0-B436-F93F80C2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E2F54-C710-435A-B560-5390AF21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A3DCD-078F-4004-81F1-EDACDE78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916C-123B-4456-99AE-BBDB2293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35E1B-9DA3-4EAE-A27B-776C3D19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6593E-60E9-498F-89CF-06E5540D4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99743-F4F7-4F3B-94E2-C042B538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D1DF2-73B8-44A4-98B6-533135B7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C302-A2D2-4D66-8431-1F395CE1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9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89314-434A-4FE7-AC71-8E7424C0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F82BE-711E-4599-8E34-220F7B694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3BD51-31B7-407E-9ADA-5F69A6E17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4E167-B303-4F63-8108-74A35B21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FF6EB-4810-452F-8088-EBC722A7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57779-1FF3-4A8D-9666-016990D8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FDB4D-358F-45F6-8BBD-C0BC6ED1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A6F3-7EEE-4168-83B2-E811DF539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F3BD-25A9-492A-A7D7-04E39D8E8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A347-00C9-42AE-9A9C-8CB210765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6BFC3-A9E5-4B06-9B22-8FA4ED694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DAEF-3E3A-4FD4-82CA-578AFC36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0B24-9A9E-4A48-B002-90353DDA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92F48D-8B11-45D7-994F-3A93E9996EA9}"/>
              </a:ext>
            </a:extLst>
          </p:cNvPr>
          <p:cNvSpPr/>
          <p:nvPr/>
        </p:nvSpPr>
        <p:spPr>
          <a:xfrm>
            <a:off x="6761541" y="849894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450F8C-99A5-4E70-81B6-C3D3C0DB5D3D}"/>
              </a:ext>
            </a:extLst>
          </p:cNvPr>
          <p:cNvSpPr/>
          <p:nvPr/>
        </p:nvSpPr>
        <p:spPr>
          <a:xfrm>
            <a:off x="7543115" y="1841193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776E3B-C57D-4B7F-B6DA-1C695FDC7E57}"/>
              </a:ext>
            </a:extLst>
          </p:cNvPr>
          <p:cNvSpPr/>
          <p:nvPr/>
        </p:nvSpPr>
        <p:spPr>
          <a:xfrm>
            <a:off x="8239402" y="2889817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0D22C4-7BEC-40BD-A8D5-CBC53A78F21C}"/>
              </a:ext>
            </a:extLst>
          </p:cNvPr>
          <p:cNvSpPr/>
          <p:nvPr/>
        </p:nvSpPr>
        <p:spPr>
          <a:xfrm>
            <a:off x="4033287" y="1785547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IED1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4FFAF9A-72FB-4E6A-8FFF-A2A82ABD2DFF}"/>
              </a:ext>
            </a:extLst>
          </p:cNvPr>
          <p:cNvCxnSpPr>
            <a:stCxn id="6" idx="0"/>
            <a:endCxn id="5" idx="3"/>
          </p:cNvCxnSpPr>
          <p:nvPr/>
        </p:nvCxnSpPr>
        <p:spPr>
          <a:xfrm rot="16200000" flipV="1">
            <a:off x="8048552" y="2384380"/>
            <a:ext cx="629174" cy="3817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F939724-6045-4F45-87AF-43B9187C2BFB}"/>
              </a:ext>
            </a:extLst>
          </p:cNvPr>
          <p:cNvCxnSpPr>
            <a:stCxn id="5" idx="0"/>
            <a:endCxn id="4" idx="3"/>
          </p:cNvCxnSpPr>
          <p:nvPr/>
        </p:nvCxnSpPr>
        <p:spPr>
          <a:xfrm rot="16200000" flipV="1">
            <a:off x="7338285" y="1321775"/>
            <a:ext cx="571849" cy="4669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A21A19D-2365-4CD0-8623-FCCC68AB0B3D}"/>
              </a:ext>
            </a:extLst>
          </p:cNvPr>
          <p:cNvSpPr txBox="1"/>
          <p:nvPr/>
        </p:nvSpPr>
        <p:spPr>
          <a:xfrm>
            <a:off x="8553989" y="2333130"/>
            <a:ext cx="71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GrRef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986D27-3C72-42DF-A96C-2ED3BD1F728D}"/>
              </a:ext>
            </a:extLst>
          </p:cNvPr>
          <p:cNvSpPr/>
          <p:nvPr/>
        </p:nvSpPr>
        <p:spPr>
          <a:xfrm>
            <a:off x="6518260" y="581446"/>
            <a:ext cx="3171039" cy="3674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4A34DB8-BF78-4A4D-AE07-8882082C44A1}"/>
              </a:ext>
            </a:extLst>
          </p:cNvPr>
          <p:cNvSpPr/>
          <p:nvPr/>
        </p:nvSpPr>
        <p:spPr>
          <a:xfrm flipH="1">
            <a:off x="5115657" y="1992061"/>
            <a:ext cx="623861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71F4B6-3D0E-4685-9064-149CF0882278}"/>
              </a:ext>
            </a:extLst>
          </p:cNvPr>
          <p:cNvSpPr txBox="1"/>
          <p:nvPr/>
        </p:nvSpPr>
        <p:spPr>
          <a:xfrm>
            <a:off x="4814860" y="2418635"/>
            <a:ext cx="16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Decimation and</a:t>
            </a:r>
            <a:br>
              <a:rPr lang="en-US" dirty="0"/>
            </a:br>
            <a:r>
              <a:rPr lang="en-US" dirty="0"/>
              <a:t>re-aggregation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350FF3-BDC2-4B70-A0F6-E9BA6470BC11}"/>
              </a:ext>
            </a:extLst>
          </p:cNvPr>
          <p:cNvSpPr/>
          <p:nvPr/>
        </p:nvSpPr>
        <p:spPr>
          <a:xfrm>
            <a:off x="4058157" y="3348605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IED2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BFAF44-E67D-4DB7-9D98-A6DD8B03CB33}"/>
              </a:ext>
            </a:extLst>
          </p:cNvPr>
          <p:cNvSpPr/>
          <p:nvPr/>
        </p:nvSpPr>
        <p:spPr>
          <a:xfrm>
            <a:off x="4030793" y="4713985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IED3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9BBBE2B-37AA-4457-BECA-5DAFFF90B82E}"/>
              </a:ext>
            </a:extLst>
          </p:cNvPr>
          <p:cNvSpPr/>
          <p:nvPr/>
        </p:nvSpPr>
        <p:spPr>
          <a:xfrm>
            <a:off x="2027821" y="1289182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LD0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BF324F20-FD3E-4CE1-9BD4-51077C745795}"/>
              </a:ext>
            </a:extLst>
          </p:cNvPr>
          <p:cNvCxnSpPr>
            <a:stCxn id="7" idx="1"/>
            <a:endCxn id="21" idx="3"/>
          </p:cNvCxnSpPr>
          <p:nvPr/>
        </p:nvCxnSpPr>
        <p:spPr>
          <a:xfrm rot="10800000">
            <a:off x="2656995" y="1708633"/>
            <a:ext cx="1376292" cy="4963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E09C131-B2EE-40CF-913C-1B1B6541D2C9}"/>
              </a:ext>
            </a:extLst>
          </p:cNvPr>
          <p:cNvCxnSpPr>
            <a:stCxn id="19" idx="1"/>
            <a:endCxn id="21" idx="3"/>
          </p:cNvCxnSpPr>
          <p:nvPr/>
        </p:nvCxnSpPr>
        <p:spPr>
          <a:xfrm rot="10800000">
            <a:off x="2656995" y="1708633"/>
            <a:ext cx="1401162" cy="20594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310284F5-826F-493E-9F44-25E94626C3C1}"/>
              </a:ext>
            </a:extLst>
          </p:cNvPr>
          <p:cNvCxnSpPr>
            <a:stCxn id="20" idx="1"/>
            <a:endCxn id="21" idx="3"/>
          </p:cNvCxnSpPr>
          <p:nvPr/>
        </p:nvCxnSpPr>
        <p:spPr>
          <a:xfrm rot="10800000">
            <a:off x="2656995" y="1708633"/>
            <a:ext cx="1373798" cy="34248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B2DCF5-BC65-4CBF-9658-5007EA7F78B3}"/>
              </a:ext>
            </a:extLst>
          </p:cNvPr>
          <p:cNvSpPr txBox="1"/>
          <p:nvPr/>
        </p:nvSpPr>
        <p:spPr>
          <a:xfrm>
            <a:off x="2136703" y="2204996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4B2A0C-6245-4D62-AF00-F168DF09825B}"/>
              </a:ext>
            </a:extLst>
          </p:cNvPr>
          <p:cNvSpPr txBox="1"/>
          <p:nvPr/>
        </p:nvSpPr>
        <p:spPr>
          <a:xfrm>
            <a:off x="4137371" y="2559824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133406-DBE1-4AA4-9786-F371D98A0689}"/>
              </a:ext>
            </a:extLst>
          </p:cNvPr>
          <p:cNvSpPr txBox="1"/>
          <p:nvPr/>
        </p:nvSpPr>
        <p:spPr>
          <a:xfrm>
            <a:off x="4057103" y="4110497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66BA79-4750-4E74-856B-CE2CDD5BE0B9}"/>
              </a:ext>
            </a:extLst>
          </p:cNvPr>
          <p:cNvSpPr txBox="1"/>
          <p:nvPr/>
        </p:nvSpPr>
        <p:spPr>
          <a:xfrm>
            <a:off x="4057103" y="5552884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919A8A-6633-44D2-A9E5-A8815A87B0A3}"/>
              </a:ext>
            </a:extLst>
          </p:cNvPr>
          <p:cNvSpPr/>
          <p:nvPr/>
        </p:nvSpPr>
        <p:spPr>
          <a:xfrm>
            <a:off x="5327009" y="5673563"/>
            <a:ext cx="629174" cy="838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IED3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E1A767A-13EA-4A0F-BCAB-4C6AE73F2770}"/>
              </a:ext>
            </a:extLst>
          </p:cNvPr>
          <p:cNvCxnSpPr>
            <a:stCxn id="33" idx="0"/>
          </p:cNvCxnSpPr>
          <p:nvPr/>
        </p:nvCxnSpPr>
        <p:spPr>
          <a:xfrm rot="16200000" flipV="1">
            <a:off x="4846948" y="4878914"/>
            <a:ext cx="635032" cy="9542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08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Herbert Falk</dc:creator>
  <cp:lastModifiedBy>Herbert Falk</cp:lastModifiedBy>
  <cp:revision>3</cp:revision>
  <dcterms:created xsi:type="dcterms:W3CDTF">2021-12-21T14:36:12Z</dcterms:created>
  <dcterms:modified xsi:type="dcterms:W3CDTF">2021-12-21T14:47:03Z</dcterms:modified>
</cp:coreProperties>
</file>